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5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7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8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51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89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0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4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9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1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1A6B-3926-419B-8D08-7B4C3FB14A18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30E9-C8EB-47A6-9598-C2A16CD5F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7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qNIP7m4pFI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YZHJcQK4Nig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jLRqUphpvMc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hyperlink" Target="https://www.youtube.com/watch?v=LPvFdrHPatY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6" y="49802"/>
            <a:ext cx="5785250" cy="6808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510" y="2341165"/>
            <a:ext cx="4119202" cy="43691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2510" y="2036349"/>
            <a:ext cx="914447" cy="3048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02545" y="212437"/>
            <a:ext cx="184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3CCCC"/>
                </a:solidFill>
              </a:rPr>
              <a:t>Vocabulary</a:t>
            </a:r>
            <a:endParaRPr lang="en-GB" b="1" dirty="0">
              <a:solidFill>
                <a:srgbClr val="33CC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45235" y="166126"/>
            <a:ext cx="3266319" cy="86177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Subject: Design &amp; Technology</a:t>
            </a:r>
          </a:p>
          <a:p>
            <a:pPr algn="ctr"/>
            <a:r>
              <a:rPr lang="en-GB" sz="1600" b="1" dirty="0" smtClean="0"/>
              <a:t>Concept: Electrical Systems-Halloween Static Electricity Game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8361" y="166126"/>
            <a:ext cx="2381372" cy="16193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33235" y="1163976"/>
            <a:ext cx="3072199" cy="10464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Online activities:</a:t>
            </a:r>
          </a:p>
          <a:p>
            <a:r>
              <a:rPr lang="en-GB" sz="1400" b="1" dirty="0" smtClean="0">
                <a:hlinkClick r:id="rId6"/>
              </a:rPr>
              <a:t>Static electricity fun experiment!</a:t>
            </a:r>
            <a:endParaRPr lang="en-GB" sz="1400" b="1" dirty="0" smtClean="0"/>
          </a:p>
          <a:p>
            <a:endParaRPr lang="en-GB" b="1" dirty="0" smtClean="0"/>
          </a:p>
          <a:p>
            <a:r>
              <a:rPr lang="en-GB" sz="1200" b="1" dirty="0" smtClean="0">
                <a:hlinkClick r:id="rId7"/>
              </a:rPr>
              <a:t>5 Fun experiments you can do at home</a:t>
            </a:r>
            <a:endParaRPr lang="en-GB" sz="12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904561" y="3279441"/>
            <a:ext cx="1865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8"/>
              </a:rPr>
              <a:t>Room on the Broom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94301" y="3899475"/>
            <a:ext cx="984301" cy="85729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989914" y="1933965"/>
            <a:ext cx="1652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READ ME FOR HALLOWEEN INSPIRATION!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89914" y="4913745"/>
            <a:ext cx="1780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0"/>
              </a:rPr>
              <a:t>The Vanishing Pumpkin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8284" y="5568919"/>
            <a:ext cx="967167" cy="1141377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6437745" y="2835564"/>
            <a:ext cx="311747" cy="4438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40711" y="4459703"/>
            <a:ext cx="1480478" cy="8234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14949" y="2859249"/>
            <a:ext cx="554271" cy="5264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50205" y="3934615"/>
            <a:ext cx="935456" cy="96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5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D61554D32F54A8E2549AB33328B65" ma:contentTypeVersion="18" ma:contentTypeDescription="Create a new document." ma:contentTypeScope="" ma:versionID="d6fd96876f9f8d6418414042edd74cef">
  <xsd:schema xmlns:xsd="http://www.w3.org/2001/XMLSchema" xmlns:xs="http://www.w3.org/2001/XMLSchema" xmlns:p="http://schemas.microsoft.com/office/2006/metadata/properties" xmlns:ns2="6bfe34b0-8285-4faf-89ce-afee5764f9cd" xmlns:ns3="b3853f81-70ba-4816-b006-92c8a11a9a30" targetNamespace="http://schemas.microsoft.com/office/2006/metadata/properties" ma:root="true" ma:fieldsID="c2ece45407b7113c41f58eb88c116d87" ns2:_="" ns3:_="">
    <xsd:import namespace="6bfe34b0-8285-4faf-89ce-afee5764f9cd"/>
    <xsd:import namespace="b3853f81-70ba-4816-b006-92c8a11a9a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e34b0-8285-4faf-89ce-afee5764f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53f81-70ba-4816-b006-92c8a11a9a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acd3d6-2f2d-42d9-a2c5-476c3880d4c7}" ma:internalName="TaxCatchAll" ma:showField="CatchAllData" ma:web="b3853f81-70ba-4816-b006-92c8a11a9a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853f81-70ba-4816-b006-92c8a11a9a30" xsi:nil="true"/>
    <lcf76f155ced4ddcb4097134ff3c332f xmlns="6bfe34b0-8285-4faf-89ce-afee5764f9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B396D6-FC6F-4B85-A7EB-6B3F0B6B5871}"/>
</file>

<file path=customXml/itemProps2.xml><?xml version="1.0" encoding="utf-8"?>
<ds:datastoreItem xmlns:ds="http://schemas.openxmlformats.org/officeDocument/2006/customXml" ds:itemID="{FBD88179-6BED-44EC-B7C1-2C30A0FFF9B2}"/>
</file>

<file path=customXml/itemProps3.xml><?xml version="1.0" encoding="utf-8"?>
<ds:datastoreItem xmlns:ds="http://schemas.openxmlformats.org/officeDocument/2006/customXml" ds:itemID="{386DBECD-52AE-44BF-8176-67EE9C4EAFC9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Sykes</dc:creator>
  <cp:lastModifiedBy>Rachel Sykes</cp:lastModifiedBy>
  <cp:revision>4</cp:revision>
  <dcterms:created xsi:type="dcterms:W3CDTF">2023-08-31T15:02:54Z</dcterms:created>
  <dcterms:modified xsi:type="dcterms:W3CDTF">2023-08-31T15:34:56Z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0x010100F62D61554D32F54A8E2549AB33328B65</vt:lpwstr>
  </property>
</Properties>
</file>