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7E5CB-41FE-3BAF-8009-FC7D53BD1BA4}" v="261" dt="2022-05-04T15:23:24.277"/>
    <p1510:client id="{5F4CBA97-8A8C-D379-A0F1-D00A92130DE4}" v="371" dt="2022-06-15T15:39:17.723"/>
    <p1510:client id="{A21AB0BA-5801-1E61-030E-D3DFD60B85A2}" v="1" dt="2022-04-28T15:10:20.475"/>
    <p1510:client id="{BBDDCF3A-DE04-8226-B54C-319E6FCB825E}" v="34" dt="2022-06-16T08:09:03.255"/>
    <p1510:client id="{E8F8F903-FA39-42AF-CDBD-6162807792C7}" v="44" dt="2022-06-22T13:41:42.546"/>
    <p1510:client id="{EE5C3DA6-C47A-1F46-C773-B06572CB5AEE}" v="20" dt="2022-04-28T08:06:21.529"/>
    <p1510:client id="{F0AD94DC-8C66-5490-A362-BD621F0C8121}" v="204" dt="2022-04-28T08:02:26.131"/>
    <p1510:client id="{F1B96A46-78B9-5942-C126-2FA87AC68744}" v="3" dt="2022-06-15T15:30:18.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1B96A46-78B9-5942-C126-2FA87AC68744}"/>
    <pc:docChg chg="modSld">
      <pc:chgData name="" userId="" providerId="" clId="Web-{F1B96A46-78B9-5942-C126-2FA87AC68744}" dt="2022-06-15T15:30:12.072" v="0" actId="20577"/>
      <pc:docMkLst>
        <pc:docMk/>
      </pc:docMkLst>
      <pc:sldChg chg="modSp">
        <pc:chgData name="" userId="" providerId="" clId="Web-{F1B96A46-78B9-5942-C126-2FA87AC68744}" dt="2022-06-15T15:30:12.072" v="0" actId="20577"/>
        <pc:sldMkLst>
          <pc:docMk/>
          <pc:sldMk cId="1981137632" sldId="256"/>
        </pc:sldMkLst>
        <pc:spChg chg="mod">
          <ac:chgData name="" userId="" providerId="" clId="Web-{F1B96A46-78B9-5942-C126-2FA87AC68744}" dt="2022-06-15T15:30:12.072" v="0" actId="20577"/>
          <ac:spMkLst>
            <pc:docMk/>
            <pc:sldMk cId="1981137632" sldId="256"/>
            <ac:spMk id="18" creationId="{0B3CE8A6-2347-77D4-1E51-97511859452D}"/>
          </ac:spMkLst>
        </pc:spChg>
      </pc:sldChg>
    </pc:docChg>
  </pc:docChgLst>
  <pc:docChgLst>
    <pc:chgData name="Emma Lax" userId="S::emmainkson@rainbowforgeacademy.co.uk::eff67217-d550-409a-900f-23cefdd1849f" providerId="AD" clId="Web-{F1B96A46-78B9-5942-C126-2FA87AC68744}"/>
    <pc:docChg chg="modSld">
      <pc:chgData name="Emma Lax" userId="S::emmainkson@rainbowforgeacademy.co.uk::eff67217-d550-409a-900f-23cefdd1849f" providerId="AD" clId="Web-{F1B96A46-78B9-5942-C126-2FA87AC68744}" dt="2022-06-15T15:30:18.791" v="1" actId="20577"/>
      <pc:docMkLst>
        <pc:docMk/>
      </pc:docMkLst>
      <pc:sldChg chg="modSp">
        <pc:chgData name="Emma Lax" userId="S::emmainkson@rainbowforgeacademy.co.uk::eff67217-d550-409a-900f-23cefdd1849f" providerId="AD" clId="Web-{F1B96A46-78B9-5942-C126-2FA87AC68744}" dt="2022-06-15T15:30:18.791" v="1" actId="20577"/>
        <pc:sldMkLst>
          <pc:docMk/>
          <pc:sldMk cId="1981137632" sldId="256"/>
        </pc:sldMkLst>
        <pc:spChg chg="mod">
          <ac:chgData name="Emma Lax" userId="S::emmainkson@rainbowforgeacademy.co.uk::eff67217-d550-409a-900f-23cefdd1849f" providerId="AD" clId="Web-{F1B96A46-78B9-5942-C126-2FA87AC68744}" dt="2022-06-15T15:30:18.791" v="1" actId="20577"/>
          <ac:spMkLst>
            <pc:docMk/>
            <pc:sldMk cId="1981137632" sldId="256"/>
            <ac:spMk id="18" creationId="{0B3CE8A6-2347-77D4-1E51-97511859452D}"/>
          </ac:spMkLst>
        </pc:spChg>
      </pc:sldChg>
    </pc:docChg>
  </pc:docChgLst>
  <pc:docChgLst>
    <pc:chgData name="Emma Lax" userId="S::emmainkson@rainbowforgeacademy.co.uk::eff67217-d550-409a-900f-23cefdd1849f" providerId="AD" clId="Web-{BBDDCF3A-DE04-8226-B54C-319E6FCB825E}"/>
    <pc:docChg chg="modSld">
      <pc:chgData name="Emma Lax" userId="S::emmainkson@rainbowforgeacademy.co.uk::eff67217-d550-409a-900f-23cefdd1849f" providerId="AD" clId="Web-{BBDDCF3A-DE04-8226-B54C-319E6FCB825E}" dt="2022-06-16T08:09:03.255" v="33" actId="20577"/>
      <pc:docMkLst>
        <pc:docMk/>
      </pc:docMkLst>
      <pc:sldChg chg="modSp">
        <pc:chgData name="Emma Lax" userId="S::emmainkson@rainbowforgeacademy.co.uk::eff67217-d550-409a-900f-23cefdd1849f" providerId="AD" clId="Web-{BBDDCF3A-DE04-8226-B54C-319E6FCB825E}" dt="2022-06-16T08:09:03.255" v="33" actId="20577"/>
        <pc:sldMkLst>
          <pc:docMk/>
          <pc:sldMk cId="1981137632" sldId="256"/>
        </pc:sldMkLst>
        <pc:spChg chg="mod">
          <ac:chgData name="Emma Lax" userId="S::emmainkson@rainbowforgeacademy.co.uk::eff67217-d550-409a-900f-23cefdd1849f" providerId="AD" clId="Web-{BBDDCF3A-DE04-8226-B54C-319E6FCB825E}" dt="2022-06-16T08:09:03.255" v="33" actId="20577"/>
          <ac:spMkLst>
            <pc:docMk/>
            <pc:sldMk cId="1981137632" sldId="256"/>
            <ac:spMk id="6" creationId="{00000000-0000-0000-0000-000000000000}"/>
          </ac:spMkLst>
        </pc:spChg>
        <pc:spChg chg="mod">
          <ac:chgData name="Emma Lax" userId="S::emmainkson@rainbowforgeacademy.co.uk::eff67217-d550-409a-900f-23cefdd1849f" providerId="AD" clId="Web-{BBDDCF3A-DE04-8226-B54C-319E6FCB825E}" dt="2022-06-16T08:08:47.864" v="26" actId="20577"/>
          <ac:spMkLst>
            <pc:docMk/>
            <pc:sldMk cId="1981137632" sldId="256"/>
            <ac:spMk id="7" creationId="{00000000-0000-0000-0000-000000000000}"/>
          </ac:spMkLst>
        </pc:spChg>
        <pc:spChg chg="mod">
          <ac:chgData name="Emma Lax" userId="S::emmainkson@rainbowforgeacademy.co.uk::eff67217-d550-409a-900f-23cefdd1849f" providerId="AD" clId="Web-{BBDDCF3A-DE04-8226-B54C-319E6FCB825E}" dt="2022-06-16T08:08:55.958" v="30" actId="20577"/>
          <ac:spMkLst>
            <pc:docMk/>
            <pc:sldMk cId="1981137632" sldId="256"/>
            <ac:spMk id="8" creationId="{00000000-0000-0000-0000-000000000000}"/>
          </ac:spMkLst>
        </pc:spChg>
        <pc:spChg chg="mod">
          <ac:chgData name="Emma Lax" userId="S::emmainkson@rainbowforgeacademy.co.uk::eff67217-d550-409a-900f-23cefdd1849f" providerId="AD" clId="Web-{BBDDCF3A-DE04-8226-B54C-319E6FCB825E}" dt="2022-06-16T08:08:52.364" v="28" actId="20577"/>
          <ac:spMkLst>
            <pc:docMk/>
            <pc:sldMk cId="1981137632" sldId="256"/>
            <ac:spMk id="9" creationId="{00000000-0000-0000-0000-000000000000}"/>
          </ac:spMkLst>
        </pc:spChg>
        <pc:spChg chg="mod">
          <ac:chgData name="Emma Lax" userId="S::emmainkson@rainbowforgeacademy.co.uk::eff67217-d550-409a-900f-23cefdd1849f" providerId="AD" clId="Web-{BBDDCF3A-DE04-8226-B54C-319E6FCB825E}" dt="2022-06-16T08:08:40.817" v="23" actId="20577"/>
          <ac:spMkLst>
            <pc:docMk/>
            <pc:sldMk cId="1981137632" sldId="256"/>
            <ac:spMk id="10" creationId="{00000000-0000-0000-0000-000000000000}"/>
          </ac:spMkLst>
        </pc:spChg>
        <pc:spChg chg="mod">
          <ac:chgData name="Emma Lax" userId="S::emmainkson@rainbowforgeacademy.co.uk::eff67217-d550-409a-900f-23cefdd1849f" providerId="AD" clId="Web-{BBDDCF3A-DE04-8226-B54C-319E6FCB825E}" dt="2022-06-16T08:08:59.614" v="32" actId="20577"/>
          <ac:spMkLst>
            <pc:docMk/>
            <pc:sldMk cId="1981137632" sldId="256"/>
            <ac:spMk id="11" creationId="{00000000-0000-0000-0000-000000000000}"/>
          </ac:spMkLst>
        </pc:spChg>
        <pc:spChg chg="mod">
          <ac:chgData name="Emma Lax" userId="S::emmainkson@rainbowforgeacademy.co.uk::eff67217-d550-409a-900f-23cefdd1849f" providerId="AD" clId="Web-{BBDDCF3A-DE04-8226-B54C-319E6FCB825E}" dt="2022-06-16T08:08:34.988" v="21" actId="20577"/>
          <ac:spMkLst>
            <pc:docMk/>
            <pc:sldMk cId="1981137632" sldId="256"/>
            <ac:spMk id="16" creationId="{5563EE9B-2930-2740-255B-0D5DDD8A0BB5}"/>
          </ac:spMkLst>
        </pc:spChg>
        <pc:spChg chg="mod">
          <ac:chgData name="Emma Lax" userId="S::emmainkson@rainbowforgeacademy.co.uk::eff67217-d550-409a-900f-23cefdd1849f" providerId="AD" clId="Web-{BBDDCF3A-DE04-8226-B54C-319E6FCB825E}" dt="2022-06-16T08:08:25.067" v="17" actId="20577"/>
          <ac:spMkLst>
            <pc:docMk/>
            <pc:sldMk cId="1981137632" sldId="256"/>
            <ac:spMk id="18" creationId="{0B3CE8A6-2347-77D4-1E51-97511859452D}"/>
          </ac:spMkLst>
        </pc:spChg>
        <pc:picChg chg="mod">
          <ac:chgData name="Emma Lax" userId="S::emmainkson@rainbowforgeacademy.co.uk::eff67217-d550-409a-900f-23cefdd1849f" providerId="AD" clId="Web-{BBDDCF3A-DE04-8226-B54C-319E6FCB825E}" dt="2022-06-16T08:07:41.956" v="8" actId="1076"/>
          <ac:picMkLst>
            <pc:docMk/>
            <pc:sldMk cId="1981137632" sldId="256"/>
            <ac:picMk id="5" creationId="{00000000-0000-0000-0000-000000000000}"/>
          </ac:picMkLst>
        </pc:picChg>
      </pc:sldChg>
    </pc:docChg>
  </pc:docChgLst>
  <pc:docChgLst>
    <pc:chgData name="Emma Lax" userId="S::emmainkson@rainbowforgeacademy.co.uk::eff67217-d550-409a-900f-23cefdd1849f" providerId="AD" clId="Web-{5F4CBA97-8A8C-D379-A0F1-D00A92130DE4}"/>
    <pc:docChg chg="modSld">
      <pc:chgData name="Emma Lax" userId="S::emmainkson@rainbowforgeacademy.co.uk::eff67217-d550-409a-900f-23cefdd1849f" providerId="AD" clId="Web-{5F4CBA97-8A8C-D379-A0F1-D00A92130DE4}" dt="2022-06-15T15:39:17.723" v="368" actId="1076"/>
      <pc:docMkLst>
        <pc:docMk/>
      </pc:docMkLst>
      <pc:sldChg chg="modSp">
        <pc:chgData name="Emma Lax" userId="S::emmainkson@rainbowforgeacademy.co.uk::eff67217-d550-409a-900f-23cefdd1849f" providerId="AD" clId="Web-{5F4CBA97-8A8C-D379-A0F1-D00A92130DE4}" dt="2022-06-15T15:39:17.723" v="368" actId="1076"/>
        <pc:sldMkLst>
          <pc:docMk/>
          <pc:sldMk cId="1981137632" sldId="256"/>
        </pc:sldMkLst>
        <pc:spChg chg="mod">
          <ac:chgData name="Emma Lax" userId="S::emmainkson@rainbowforgeacademy.co.uk::eff67217-d550-409a-900f-23cefdd1849f" providerId="AD" clId="Web-{5F4CBA97-8A8C-D379-A0F1-D00A92130DE4}" dt="2022-06-15T15:32:01.539" v="11" actId="20577"/>
          <ac:spMkLst>
            <pc:docMk/>
            <pc:sldMk cId="1981137632" sldId="256"/>
            <ac:spMk id="7" creationId="{00000000-0000-0000-0000-000000000000}"/>
          </ac:spMkLst>
        </pc:spChg>
        <pc:spChg chg="mod">
          <ac:chgData name="Emma Lax" userId="S::emmainkson@rainbowforgeacademy.co.uk::eff67217-d550-409a-900f-23cefdd1849f" providerId="AD" clId="Web-{5F4CBA97-8A8C-D379-A0F1-D00A92130DE4}" dt="2022-06-15T15:36:37.359" v="356" actId="1076"/>
          <ac:spMkLst>
            <pc:docMk/>
            <pc:sldMk cId="1981137632" sldId="256"/>
            <ac:spMk id="16" creationId="{5563EE9B-2930-2740-255B-0D5DDD8A0BB5}"/>
          </ac:spMkLst>
        </pc:spChg>
        <pc:spChg chg="mod">
          <ac:chgData name="Emma Lax" userId="S::emmainkson@rainbowforgeacademy.co.uk::eff67217-d550-409a-900f-23cefdd1849f" providerId="AD" clId="Web-{5F4CBA97-8A8C-D379-A0F1-D00A92130DE4}" dt="2022-06-15T15:39:14.910" v="367" actId="20577"/>
          <ac:spMkLst>
            <pc:docMk/>
            <pc:sldMk cId="1981137632" sldId="256"/>
            <ac:spMk id="18" creationId="{0B3CE8A6-2347-77D4-1E51-97511859452D}"/>
          </ac:spMkLst>
        </pc:spChg>
        <pc:picChg chg="mod">
          <ac:chgData name="Emma Lax" userId="S::emmainkson@rainbowforgeacademy.co.uk::eff67217-d550-409a-900f-23cefdd1849f" providerId="AD" clId="Web-{5F4CBA97-8A8C-D379-A0F1-D00A92130DE4}" dt="2022-06-15T15:39:17.723" v="368" actId="1076"/>
          <ac:picMkLst>
            <pc:docMk/>
            <pc:sldMk cId="1981137632" sldId="256"/>
            <ac:picMk id="5" creationId="{00000000-0000-0000-0000-000000000000}"/>
          </ac:picMkLst>
        </pc:picChg>
      </pc:sldChg>
    </pc:docChg>
  </pc:docChgLst>
  <pc:docChgLst>
    <pc:chgData name="Emma Lax" userId="S::emmainkson@rainbowforgeacademy.co.uk::eff67217-d550-409a-900f-23cefdd1849f" providerId="AD" clId="Web-{E8F8F903-FA39-42AF-CDBD-6162807792C7}"/>
    <pc:docChg chg="modSld">
      <pc:chgData name="Emma Lax" userId="S::emmainkson@rainbowforgeacademy.co.uk::eff67217-d550-409a-900f-23cefdd1849f" providerId="AD" clId="Web-{E8F8F903-FA39-42AF-CDBD-6162807792C7}" dt="2022-06-22T13:41:38.780" v="41" actId="20577"/>
      <pc:docMkLst>
        <pc:docMk/>
      </pc:docMkLst>
      <pc:sldChg chg="modSp mod setBg">
        <pc:chgData name="Emma Lax" userId="S::emmainkson@rainbowforgeacademy.co.uk::eff67217-d550-409a-900f-23cefdd1849f" providerId="AD" clId="Web-{E8F8F903-FA39-42AF-CDBD-6162807792C7}" dt="2022-06-22T13:41:38.780" v="41" actId="20577"/>
        <pc:sldMkLst>
          <pc:docMk/>
          <pc:sldMk cId="1981137632" sldId="256"/>
        </pc:sldMkLst>
        <pc:spChg chg="mod">
          <ac:chgData name="Emma Lax" userId="S::emmainkson@rainbowforgeacademy.co.uk::eff67217-d550-409a-900f-23cefdd1849f" providerId="AD" clId="Web-{E8F8F903-FA39-42AF-CDBD-6162807792C7}" dt="2022-06-22T13:41:38.780" v="41" actId="20577"/>
          <ac:spMkLst>
            <pc:docMk/>
            <pc:sldMk cId="1981137632" sldId="256"/>
            <ac:spMk id="4" creationId="{AD052FFA-98CD-80EC-46ED-876A851F49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F3CFA4-E39E-4803-863F-B2A71E090C23}"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71875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F3CFA4-E39E-4803-863F-B2A71E090C23}"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140423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F3CFA4-E39E-4803-863F-B2A71E090C23}"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384168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F3CFA4-E39E-4803-863F-B2A71E090C23}"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14339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F3CFA4-E39E-4803-863F-B2A71E090C23}" type="datetimeFigureOut">
              <a:rPr lang="en-GB" smtClean="0"/>
              <a:t>10/10/2022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28977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CF3CFA4-E39E-4803-863F-B2A71E090C23}"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272851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CF3CFA4-E39E-4803-863F-B2A71E090C23}" type="datetimeFigureOut">
              <a:rPr lang="en-GB" smtClean="0"/>
              <a:t>10/10/2022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130589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CF3CFA4-E39E-4803-863F-B2A71E090C23}" type="datetimeFigureOut">
              <a:rPr lang="en-GB" smtClean="0"/>
              <a:t>10/10/2022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141891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3CFA4-E39E-4803-863F-B2A71E090C23}" type="datetimeFigureOut">
              <a:rPr lang="en-GB" smtClean="0"/>
              <a:t>10/10/2022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210380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F3CFA4-E39E-4803-863F-B2A71E090C23}"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128631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F3CFA4-E39E-4803-863F-B2A71E090C23}" type="datetimeFigureOut">
              <a:rPr lang="en-GB" smtClean="0"/>
              <a:t>10/10/2022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4479B1-2F56-4A1B-918A-F5389FE49157}" type="slidenum">
              <a:rPr lang="en-GB" smtClean="0"/>
              <a:t>‹#›</a:t>
            </a:fld>
            <a:endParaRPr lang="en-GB"/>
          </a:p>
        </p:txBody>
      </p:sp>
    </p:spTree>
    <p:extLst>
      <p:ext uri="{BB962C8B-B14F-4D97-AF65-F5344CB8AC3E}">
        <p14:creationId xmlns:p14="http://schemas.microsoft.com/office/powerpoint/2010/main" val="403404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3CFA4-E39E-4803-863F-B2A71E090C23}" type="datetimeFigureOut">
              <a:rPr lang="en-GB" smtClean="0"/>
              <a:t>10/10/2022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479B1-2F56-4A1B-918A-F5389FE49157}" type="slidenum">
              <a:rPr lang="en-GB" smtClean="0"/>
              <a:t>‹#›</a:t>
            </a:fld>
            <a:endParaRPr lang="en-GB"/>
          </a:p>
        </p:txBody>
      </p:sp>
    </p:spTree>
    <p:extLst>
      <p:ext uri="{BB962C8B-B14F-4D97-AF65-F5344CB8AC3E}">
        <p14:creationId xmlns:p14="http://schemas.microsoft.com/office/powerpoint/2010/main" val="105005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teamgb.com/athlete/max-whitlock/6JgrwhTWoyVIfsYyM7u3nP" TargetMode="External"/><Relationship Id="rId3" Type="http://schemas.openxmlformats.org/officeDocument/2006/relationships/image" Target="../media/image2.png"/><Relationship Id="rId7" Type="http://schemas.openxmlformats.org/officeDocument/2006/relationships/hyperlink" Target="https://www.bbc.co.uk/creativediversity/history/adeadepita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arkrun.org.uk/graves-juniors/" TargetMode="External"/><Relationship Id="rId11" Type="http://schemas.openxmlformats.org/officeDocument/2006/relationships/image" Target="../media/image6.png"/><Relationship Id="rId5" Type="http://schemas.openxmlformats.org/officeDocument/2006/relationships/hyperlink" Target="https://parents.actionforchildren.org.uk/activities/fun-at-home/sports-day/" TargetMode="External"/><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s://teamengland.org/team-england-athletes/georgia-jones" TargetMode="External"/><Relationship Id="rId3" Type="http://schemas.openxmlformats.org/officeDocument/2006/relationships/image" Target="../media/image2.png"/><Relationship Id="rId7" Type="http://schemas.openxmlformats.org/officeDocument/2006/relationships/hyperlink" Target="https://www.thebodycoach.com/missio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carlosacosta.com/" TargetMode="External"/><Relationship Id="rId11" Type="http://schemas.openxmlformats.org/officeDocument/2006/relationships/image" Target="../media/image9.png"/><Relationship Id="rId5" Type="http://schemas.openxmlformats.org/officeDocument/2006/relationships/hyperlink" Target="https://www.familiesonline.co.uk/local/sheffield/places-to-go/indoor-swimming-pool" TargetMode="External"/><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Rounded Rectangle 5"/>
          <p:cNvSpPr/>
          <p:nvPr/>
        </p:nvSpPr>
        <p:spPr>
          <a:xfrm>
            <a:off x="4497297" y="5001571"/>
            <a:ext cx="3058390" cy="17031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100">
              <a:solidFill>
                <a:srgbClr val="263339"/>
              </a:solidFill>
            </a:endParaRPr>
          </a:p>
          <a:p>
            <a:pPr algn="ctr"/>
            <a:r>
              <a:rPr lang="en-US" sz="1100" b="1" dirty="0">
                <a:solidFill>
                  <a:srgbClr val="263339"/>
                </a:solidFill>
              </a:rPr>
              <a:t>Athletics </a:t>
            </a:r>
            <a:endParaRPr lang="en-US" sz="1100" b="1" dirty="0">
              <a:solidFill>
                <a:srgbClr val="263339"/>
              </a:solidFill>
              <a:cs typeface="Calibri"/>
            </a:endParaRPr>
          </a:p>
          <a:p>
            <a:pPr algn="ctr"/>
            <a:endParaRPr lang="en-US" sz="1100">
              <a:solidFill>
                <a:srgbClr val="263339"/>
              </a:solidFill>
            </a:endParaRPr>
          </a:p>
          <a:p>
            <a:r>
              <a:rPr lang="en-US" sz="1100">
                <a:solidFill>
                  <a:srgbClr val="263339"/>
                </a:solidFill>
              </a:rPr>
              <a:t>Key Skills :Running at varying speeds ,agility, balance, jumping, hopping and leaping in combination and for distance ,throwing for distance, working safely, collaborating with others, working independently, honesty and playing to the rules, determination, exploring ideas</a:t>
            </a:r>
            <a:endParaRPr lang="en-US" sz="1100" b="0" i="0">
              <a:solidFill>
                <a:srgbClr val="263339"/>
              </a:solidFill>
              <a:effectLst/>
            </a:endParaRPr>
          </a:p>
        </p:txBody>
      </p:sp>
      <p:sp>
        <p:nvSpPr>
          <p:cNvPr id="7" name="Rounded Rectangle 6"/>
          <p:cNvSpPr/>
          <p:nvPr/>
        </p:nvSpPr>
        <p:spPr>
          <a:xfrm>
            <a:off x="4497298" y="1131679"/>
            <a:ext cx="3029645" cy="18373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100">
              <a:solidFill>
                <a:schemeClr val="tx1"/>
              </a:solidFill>
            </a:endParaRPr>
          </a:p>
          <a:p>
            <a:pPr algn="ctr"/>
            <a:r>
              <a:rPr lang="en-US" sz="1200" b="1" dirty="0">
                <a:solidFill>
                  <a:schemeClr val="tx1"/>
                </a:solidFill>
              </a:rPr>
              <a:t>  Dance </a:t>
            </a:r>
            <a:endParaRPr lang="en-US" sz="1200" b="1" dirty="0">
              <a:solidFill>
                <a:schemeClr val="tx1"/>
              </a:solidFill>
              <a:cs typeface="Calibri" panose="020F0502020204030204"/>
            </a:endParaRPr>
          </a:p>
          <a:p>
            <a:endParaRPr lang="en-US" sz="1100">
              <a:solidFill>
                <a:schemeClr val="tx1"/>
              </a:solidFill>
            </a:endParaRPr>
          </a:p>
          <a:p>
            <a:r>
              <a:rPr lang="en-US" sz="1100" dirty="0">
                <a:solidFill>
                  <a:schemeClr val="tx1"/>
                </a:solidFill>
              </a:rPr>
              <a:t>Key Skills: travel, copying and performing actions, using shape, balance, coordination, co-operation, communication ,coming to decisions with a partner, respect, confidence ,acceptance, counting,  observing and providing feedback, selecting and applying actions</a:t>
            </a:r>
            <a:endParaRPr lang="en-GB" sz="1100" dirty="0">
              <a:solidFill>
                <a:schemeClr val="tx1"/>
              </a:solidFill>
            </a:endParaRPr>
          </a:p>
        </p:txBody>
      </p:sp>
      <p:sp>
        <p:nvSpPr>
          <p:cNvPr id="8" name="Rounded Rectangle 7"/>
          <p:cNvSpPr/>
          <p:nvPr/>
        </p:nvSpPr>
        <p:spPr>
          <a:xfrm>
            <a:off x="4468543" y="3131057"/>
            <a:ext cx="3070987" cy="17538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b="1" dirty="0">
                <a:solidFill>
                  <a:srgbClr val="263339"/>
                </a:solidFill>
              </a:rPr>
              <a:t>Target Games</a:t>
            </a:r>
          </a:p>
          <a:p>
            <a:endParaRPr lang="en-US" sz="1100">
              <a:solidFill>
                <a:srgbClr val="263339"/>
              </a:solidFill>
            </a:endParaRPr>
          </a:p>
          <a:p>
            <a:r>
              <a:rPr lang="en-US" sz="1100" dirty="0">
                <a:solidFill>
                  <a:srgbClr val="263339"/>
                </a:solidFill>
              </a:rPr>
              <a:t>Key Skills: underarm throwing, overarm throwing ,aim, hand eye co-ordination, communication, supporting and encouraging others, leadership, perseverance, honest, fair play, using tactics, selecting and applying skills, decision making</a:t>
            </a:r>
            <a:endParaRPr lang="en-US" sz="1100" b="0" i="0" dirty="0">
              <a:solidFill>
                <a:srgbClr val="263339"/>
              </a:solidFill>
              <a:effectLst/>
              <a:cs typeface="Calibri"/>
            </a:endParaRPr>
          </a:p>
        </p:txBody>
      </p:sp>
      <p:sp>
        <p:nvSpPr>
          <p:cNvPr id="9" name="Rounded Rectangle 8"/>
          <p:cNvSpPr/>
          <p:nvPr/>
        </p:nvSpPr>
        <p:spPr>
          <a:xfrm>
            <a:off x="1045978" y="3161448"/>
            <a:ext cx="3147418" cy="1697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b="1" dirty="0">
                <a:solidFill>
                  <a:schemeClr val="tx1"/>
                </a:solidFill>
              </a:rPr>
              <a:t>Gymnastics </a:t>
            </a:r>
            <a:endParaRPr lang="en-US" sz="1100">
              <a:solidFill>
                <a:schemeClr val="tx1"/>
              </a:solidFill>
            </a:endParaRPr>
          </a:p>
          <a:p>
            <a:endParaRPr lang="en-US" sz="1100">
              <a:solidFill>
                <a:schemeClr val="tx1"/>
              </a:solidFill>
            </a:endParaRPr>
          </a:p>
          <a:p>
            <a:r>
              <a:rPr lang="en-US" sz="1100" dirty="0">
                <a:solidFill>
                  <a:schemeClr val="tx1"/>
                </a:solidFill>
              </a:rPr>
              <a:t>Key Skills: travelling actions, shapes, balances, jumps, barrel  roll, straight roll, forward roll progressions, sharing, working safely, confidence, observing and providing feedback, selecting and applying actions</a:t>
            </a:r>
            <a:endParaRPr lang="en-GB" sz="1100" dirty="0">
              <a:solidFill>
                <a:schemeClr val="tx1"/>
              </a:solidFill>
            </a:endParaRPr>
          </a:p>
        </p:txBody>
      </p:sp>
      <p:sp>
        <p:nvSpPr>
          <p:cNvPr id="10" name="Rounded Rectangle 9"/>
          <p:cNvSpPr/>
          <p:nvPr/>
        </p:nvSpPr>
        <p:spPr>
          <a:xfrm>
            <a:off x="1028453" y="1151505"/>
            <a:ext cx="3153745" cy="18264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b="1" dirty="0">
                <a:solidFill>
                  <a:srgbClr val="263339"/>
                </a:solidFill>
              </a:rPr>
              <a:t>Fundamentals</a:t>
            </a:r>
            <a:endParaRPr lang="en-US" sz="1200" b="1" dirty="0">
              <a:solidFill>
                <a:srgbClr val="263339"/>
              </a:solidFill>
              <a:cs typeface="Calibri"/>
            </a:endParaRPr>
          </a:p>
          <a:p>
            <a:pPr algn="ctr"/>
            <a:endParaRPr lang="en-US" sz="1200" b="1" dirty="0">
              <a:solidFill>
                <a:srgbClr val="263339"/>
              </a:solidFill>
              <a:cs typeface="Calibri"/>
            </a:endParaRPr>
          </a:p>
          <a:p>
            <a:r>
              <a:rPr lang="en-US" sz="1100" dirty="0">
                <a:solidFill>
                  <a:srgbClr val="263339"/>
                </a:solidFill>
              </a:rPr>
              <a:t> Key Skills: Balancing, sprinting, jogging, dodging, jumping, hopping, skipping, taking turns, supporting and encouraging others ,working safely, communication, challenging myself, perseverance, honesty, selecting and applying, identifying strengths, listening and following instructions</a:t>
            </a:r>
            <a:endParaRPr lang="en-US" sz="1100" b="0" i="0" dirty="0">
              <a:solidFill>
                <a:srgbClr val="263339"/>
              </a:solidFill>
              <a:effectLst/>
              <a:cs typeface="Calibri"/>
            </a:endParaRPr>
          </a:p>
        </p:txBody>
      </p:sp>
      <p:sp>
        <p:nvSpPr>
          <p:cNvPr id="11" name="Rounded Rectangle 10"/>
          <p:cNvSpPr/>
          <p:nvPr/>
        </p:nvSpPr>
        <p:spPr>
          <a:xfrm>
            <a:off x="1074733" y="4998529"/>
            <a:ext cx="3112940" cy="169432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100" b="1" dirty="0">
                <a:solidFill>
                  <a:schemeClr val="tx1"/>
                </a:solidFill>
              </a:rPr>
              <a:t>Team Building </a:t>
            </a:r>
            <a:endParaRPr lang="en-US" sz="1100">
              <a:solidFill>
                <a:schemeClr val="tx1"/>
              </a:solidFill>
            </a:endParaRPr>
          </a:p>
          <a:p>
            <a:endParaRPr lang="en-US" sz="1100">
              <a:solidFill>
                <a:schemeClr val="tx1"/>
              </a:solidFill>
            </a:endParaRPr>
          </a:p>
          <a:p>
            <a:r>
              <a:rPr lang="en-US" sz="1100" dirty="0">
                <a:solidFill>
                  <a:schemeClr val="tx1"/>
                </a:solidFill>
              </a:rPr>
              <a:t>Key Skills:  balancing, travelling actions, communication, sharing ideas, inclusion, encouraging and supporting others, confidence, trust, honesty, decision making ,using tactics,: providing instructions, planning, problem solving</a:t>
            </a:r>
            <a:endParaRPr lang="en-GB" sz="1100" dirty="0">
              <a:solidFill>
                <a:schemeClr val="tx1"/>
              </a:solidFill>
            </a:endParaRPr>
          </a:p>
        </p:txBody>
      </p:sp>
      <p:pic>
        <p:nvPicPr>
          <p:cNvPr id="1028" name="Picture 4" descr="Dance : Unit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8114" y="1743068"/>
            <a:ext cx="1009427" cy="13459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undamentals : Unit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1" y="1666641"/>
            <a:ext cx="1009426" cy="13459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ymnastics:  Unit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101" y="3559089"/>
            <a:ext cx="973877" cy="12985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AD052FFA-98CD-80EC-46ED-876A851F4974}"/>
              </a:ext>
            </a:extLst>
          </p:cNvPr>
          <p:cNvSpPr/>
          <p:nvPr/>
        </p:nvSpPr>
        <p:spPr>
          <a:xfrm>
            <a:off x="486191" y="124643"/>
            <a:ext cx="4557620" cy="819509"/>
          </a:xfrm>
          <a:prstGeom prst="roundRect">
            <a:avLst/>
          </a:prstGeom>
          <a:solidFill>
            <a:schemeClr val="bg1"/>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b="1" dirty="0">
              <a:solidFill>
                <a:srgbClr val="000000"/>
              </a:solidFill>
              <a:cs typeface="Calibri"/>
            </a:endParaRPr>
          </a:p>
          <a:p>
            <a:pPr algn="ctr"/>
            <a:r>
              <a:rPr lang="en-US" b="1" dirty="0">
                <a:solidFill>
                  <a:srgbClr val="000000"/>
                </a:solidFill>
                <a:cs typeface="Calibri"/>
              </a:rPr>
              <a:t>Physical Education</a:t>
            </a:r>
            <a:endParaRPr lang="en-US" b="1" dirty="0">
              <a:solidFill>
                <a:srgbClr val="000000"/>
              </a:solidFill>
              <a:ea typeface="Calibri"/>
              <a:cs typeface="Calibri"/>
            </a:endParaRPr>
          </a:p>
          <a:p>
            <a:pPr algn="ctr"/>
            <a:r>
              <a:rPr lang="en-US" b="1" dirty="0">
                <a:solidFill>
                  <a:srgbClr val="000000"/>
                </a:solidFill>
                <a:ea typeface="Calibri"/>
                <a:cs typeface="Calibri"/>
              </a:rPr>
              <a:t>Year 1 and 2 Cycle A</a:t>
            </a:r>
            <a:r>
              <a:rPr lang="en-US" dirty="0">
                <a:solidFill>
                  <a:srgbClr val="000000"/>
                </a:solidFill>
                <a:ea typeface="Calibri"/>
                <a:cs typeface="Calibri"/>
              </a:rPr>
              <a:t> </a:t>
            </a:r>
          </a:p>
          <a:p>
            <a:pPr algn="ctr"/>
            <a:endParaRPr lang="en-US" dirty="0">
              <a:solidFill>
                <a:srgbClr val="000000"/>
              </a:solidFill>
              <a:ea typeface="Calibri"/>
              <a:cs typeface="Calibri"/>
            </a:endParaRPr>
          </a:p>
        </p:txBody>
      </p:sp>
      <p:sp>
        <p:nvSpPr>
          <p:cNvPr id="18" name="Rounded Rectangle 7">
            <a:extLst>
              <a:ext uri="{FF2B5EF4-FFF2-40B4-BE49-F238E27FC236}">
                <a16:creationId xmlns:a16="http://schemas.microsoft.com/office/drawing/2014/main" id="{0B3CE8A6-2347-77D4-1E51-97511859452D}"/>
              </a:ext>
            </a:extLst>
          </p:cNvPr>
          <p:cNvSpPr/>
          <p:nvPr/>
        </p:nvSpPr>
        <p:spPr>
          <a:xfrm>
            <a:off x="8848228" y="345889"/>
            <a:ext cx="3053590" cy="39874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marL="285750" indent="-285750">
              <a:buFont typeface="Arial"/>
              <a:buChar char="•"/>
            </a:pPr>
            <a:endParaRPr lang="en-US" sz="1600">
              <a:solidFill>
                <a:schemeClr val="tx1"/>
              </a:solidFill>
              <a:cs typeface="Calibri"/>
            </a:endParaRPr>
          </a:p>
          <a:p>
            <a:pPr algn="ctr"/>
            <a:endParaRPr lang="en-US" sz="1600">
              <a:solidFill>
                <a:srgbClr val="FFFFFF"/>
              </a:solidFill>
              <a:cs typeface="Calibri"/>
            </a:endParaRPr>
          </a:p>
          <a:p>
            <a:pPr algn="ctr"/>
            <a:r>
              <a:rPr lang="en-US" b="1" dirty="0">
                <a:solidFill>
                  <a:schemeClr val="tx1"/>
                </a:solidFill>
                <a:ea typeface="+mn-lt"/>
                <a:cs typeface="+mn-lt"/>
              </a:rPr>
              <a:t>How to support your child’s learning at home:</a:t>
            </a:r>
          </a:p>
          <a:p>
            <a:endParaRPr lang="en-US" sz="1600">
              <a:ea typeface="+mn-lt"/>
              <a:cs typeface="+mn-lt"/>
            </a:endParaRPr>
          </a:p>
          <a:p>
            <a:pPr marL="285750" indent="-285750">
              <a:buFont typeface="Arial,Sans-Serif"/>
              <a:buChar char="•"/>
            </a:pPr>
            <a:r>
              <a:rPr lang="en-US" sz="1600" dirty="0">
                <a:solidFill>
                  <a:schemeClr val="tx1"/>
                </a:solidFill>
                <a:ea typeface="+mn-lt"/>
                <a:cs typeface="+mn-lt"/>
              </a:rPr>
              <a:t>Hold a family sports day </a:t>
            </a:r>
            <a:r>
              <a:rPr lang="en-US" sz="1600" dirty="0">
                <a:solidFill>
                  <a:schemeClr val="tx1"/>
                </a:solidFill>
                <a:ea typeface="+mn-lt"/>
                <a:cs typeface="+mn-lt"/>
                <a:hlinkClick r:id="rId5">
                  <a:extLst>
                    <a:ext uri="{A12FA001-AC4F-418D-AE19-62706E023703}">
                      <ahyp:hlinkClr xmlns:ahyp="http://schemas.microsoft.com/office/drawing/2018/hyperlinkcolor" xmlns="" val="tx"/>
                    </a:ext>
                  </a:extLst>
                </a:hlinkClick>
              </a:rPr>
              <a:t>(Click here for some ideas)</a:t>
            </a:r>
            <a:endParaRPr lang="en-US" sz="1600" dirty="0">
              <a:solidFill>
                <a:schemeClr val="tx1"/>
              </a:solidFill>
              <a:ea typeface="+mn-lt"/>
              <a:cs typeface="+mn-lt"/>
            </a:endParaRPr>
          </a:p>
          <a:p>
            <a:pPr marL="285750" indent="-285750">
              <a:buFont typeface="Arial,Sans-Serif"/>
              <a:buChar char="•"/>
            </a:pPr>
            <a:r>
              <a:rPr lang="en-US" sz="1600" dirty="0">
                <a:solidFill>
                  <a:schemeClr val="tx1"/>
                </a:solidFill>
                <a:ea typeface="+mn-lt"/>
                <a:cs typeface="+mn-lt"/>
              </a:rPr>
              <a:t>Join a local Junior Park Run </a:t>
            </a:r>
            <a:r>
              <a:rPr lang="en-US" sz="1600" dirty="0">
                <a:solidFill>
                  <a:schemeClr val="tx1"/>
                </a:solidFill>
                <a:ea typeface="+mn-lt"/>
                <a:cs typeface="+mn-lt"/>
                <a:hlinkClick r:id="rId6">
                  <a:extLst>
                    <a:ext uri="{A12FA001-AC4F-418D-AE19-62706E023703}">
                      <ahyp:hlinkClr xmlns:ahyp="http://schemas.microsoft.com/office/drawing/2018/hyperlinkcolor" xmlns="" val="tx"/>
                    </a:ext>
                  </a:extLst>
                </a:hlinkClick>
              </a:rPr>
              <a:t>(Click here for more information) </a:t>
            </a:r>
            <a:endParaRPr lang="en-US" sz="1600" dirty="0">
              <a:solidFill>
                <a:schemeClr val="tx1"/>
              </a:solidFill>
              <a:ea typeface="+mn-lt"/>
              <a:cs typeface="+mn-lt"/>
            </a:endParaRPr>
          </a:p>
          <a:p>
            <a:pPr marL="285750" indent="-285750">
              <a:buFont typeface="Arial,Sans-Serif"/>
              <a:buChar char="•"/>
            </a:pPr>
            <a:r>
              <a:rPr lang="en-US" sz="1600" dirty="0">
                <a:solidFill>
                  <a:schemeClr val="tx1"/>
                </a:solidFill>
                <a:ea typeface="+mn-lt"/>
                <a:cs typeface="+mn-lt"/>
              </a:rPr>
              <a:t>Ask your child to show off the skills they have learnt in their PE lesson </a:t>
            </a:r>
            <a:endParaRPr lang="en-US" dirty="0">
              <a:solidFill>
                <a:schemeClr val="tx1"/>
              </a:solidFill>
            </a:endParaRPr>
          </a:p>
          <a:p>
            <a:pPr marL="285750" indent="-285750">
              <a:buFont typeface="Arial"/>
              <a:buChar char="•"/>
            </a:pPr>
            <a:endParaRPr lang="en-US" sz="1600">
              <a:solidFill>
                <a:schemeClr val="tx1"/>
              </a:solidFill>
              <a:cs typeface="Calibri"/>
            </a:endParaRPr>
          </a:p>
          <a:p>
            <a:pPr marL="285750" indent="-285750">
              <a:buFont typeface="Arial" panose="020B0604020202020204" pitchFamily="34" charset="0"/>
              <a:buChar char="•"/>
            </a:pPr>
            <a:endParaRPr lang="en-US">
              <a:solidFill>
                <a:schemeClr val="tx1"/>
              </a:solidFill>
              <a:cs typeface="Calibri"/>
            </a:endParaRPr>
          </a:p>
          <a:p>
            <a:endParaRPr lang="en-US">
              <a:solidFill>
                <a:schemeClr val="tx1"/>
              </a:solidFill>
              <a:cs typeface="Calibri"/>
            </a:endParaRPr>
          </a:p>
          <a:p>
            <a:endParaRPr lang="en-US">
              <a:solidFill>
                <a:schemeClr val="tx1"/>
              </a:solidFill>
              <a:cs typeface="Calibri"/>
            </a:endParaRPr>
          </a:p>
          <a:p>
            <a:endParaRPr lang="en-US">
              <a:solidFill>
                <a:schemeClr val="tx1"/>
              </a:solidFill>
              <a:cs typeface="Calibri"/>
            </a:endParaRPr>
          </a:p>
          <a:p>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a:p>
            <a:pPr algn="ctr"/>
            <a:endParaRPr lang="en-US">
              <a:solidFill>
                <a:schemeClr val="tx1"/>
              </a:solidFill>
              <a:cs typeface="Calibri"/>
            </a:endParaRPr>
          </a:p>
        </p:txBody>
      </p:sp>
      <p:sp>
        <p:nvSpPr>
          <p:cNvPr id="16" name="Rounded Rectangle 7">
            <a:extLst>
              <a:ext uri="{FF2B5EF4-FFF2-40B4-BE49-F238E27FC236}">
                <a16:creationId xmlns:a16="http://schemas.microsoft.com/office/drawing/2014/main" id="{5563EE9B-2930-2740-255B-0D5DDD8A0BB5}"/>
              </a:ext>
            </a:extLst>
          </p:cNvPr>
          <p:cNvSpPr/>
          <p:nvPr/>
        </p:nvSpPr>
        <p:spPr>
          <a:xfrm>
            <a:off x="9131527" y="5214104"/>
            <a:ext cx="2946373" cy="148525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dirty="0">
                <a:solidFill>
                  <a:schemeClr val="tx1"/>
                </a:solidFill>
                <a:cs typeface="Calibri"/>
              </a:rPr>
              <a:t>Your child could be the next……..</a:t>
            </a:r>
          </a:p>
          <a:p>
            <a:pPr algn="ctr"/>
            <a:endParaRPr lang="en-US" sz="1600">
              <a:solidFill>
                <a:schemeClr val="tx1"/>
              </a:solidFill>
              <a:cs typeface="Calibri"/>
            </a:endParaRPr>
          </a:p>
          <a:p>
            <a:pPr algn="ctr"/>
            <a:r>
              <a:rPr lang="en-US" sz="1600" dirty="0">
                <a:solidFill>
                  <a:schemeClr val="tx1"/>
                </a:solidFill>
                <a:cs typeface="Calibri"/>
                <a:hlinkClick r:id="rId7">
                  <a:extLst>
                    <a:ext uri="{A12FA001-AC4F-418D-AE19-62706E023703}">
                      <ahyp:hlinkClr xmlns:ahyp="http://schemas.microsoft.com/office/drawing/2018/hyperlinkcolor" xmlns="" val="tx"/>
                    </a:ext>
                  </a:extLst>
                </a:hlinkClick>
              </a:rPr>
              <a:t>Ade Adepitan </a:t>
            </a:r>
            <a:endParaRPr lang="en-US" sz="1600">
              <a:solidFill>
                <a:schemeClr val="tx1"/>
              </a:solidFill>
              <a:cs typeface="Calibri"/>
            </a:endParaRPr>
          </a:p>
          <a:p>
            <a:pPr algn="ctr"/>
            <a:r>
              <a:rPr lang="en-US" sz="1600" dirty="0">
                <a:solidFill>
                  <a:schemeClr val="tx1"/>
                </a:solidFill>
                <a:cs typeface="Calibri"/>
                <a:hlinkClick r:id="rId8">
                  <a:extLst>
                    <a:ext uri="{A12FA001-AC4F-418D-AE19-62706E023703}">
                      <ahyp:hlinkClr xmlns:ahyp="http://schemas.microsoft.com/office/drawing/2018/hyperlinkcolor" xmlns="" val="tx"/>
                    </a:ext>
                  </a:extLst>
                </a:hlinkClick>
              </a:rPr>
              <a:t>Max Whitlock</a:t>
            </a:r>
            <a:endParaRPr lang="en-US" sz="1600" dirty="0">
              <a:solidFill>
                <a:schemeClr val="tx1"/>
              </a:solidFill>
              <a:cs typeface="Calibri"/>
            </a:endParaRPr>
          </a:p>
        </p:txBody>
      </p:sp>
      <p:pic>
        <p:nvPicPr>
          <p:cNvPr id="1026" name="Picture 2" descr="Athletic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86168" y="5318165"/>
            <a:ext cx="1071033" cy="142804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Team Building "/>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803" y="5255771"/>
            <a:ext cx="1108781" cy="1478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Target Game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34044" y="3305222"/>
            <a:ext cx="1824740" cy="2215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13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Rounded Rectangle 5"/>
          <p:cNvSpPr/>
          <p:nvPr/>
        </p:nvSpPr>
        <p:spPr>
          <a:xfrm>
            <a:off x="4497298" y="5111459"/>
            <a:ext cx="3029645" cy="16938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n-ea"/>
                <a:cs typeface="Calibri"/>
              </a:rPr>
              <a:t>Striking and Fielding</a:t>
            </a:r>
            <a:r>
              <a:rPr kumimoji="0" lang="en-US" sz="1100" b="0" i="0" u="none" strike="noStrike" kern="1200" cap="none" spc="0" normalizeH="0" baseline="0" noProof="0" dirty="0">
                <a:ln>
                  <a:noFill/>
                </a:ln>
                <a:solidFill>
                  <a:srgbClr val="000000"/>
                </a:solidFill>
                <a:effectLst/>
                <a:uLnTx/>
                <a:uFillTx/>
                <a:latin typeface="Calibri"/>
                <a:ea typeface="+mn-ea"/>
                <a:cs typeface="Calibri"/>
              </a:rPr>
              <a:t> </a:t>
            </a: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Skills: throwing and catching, tracking a ball, bowling, batting, communication, collaboration, honesty, acceptance, controlling emotions, select and apply, using tactics, decision making </a:t>
            </a:r>
          </a:p>
        </p:txBody>
      </p:sp>
      <p:sp>
        <p:nvSpPr>
          <p:cNvPr id="7" name="Rounded Rectangle 6"/>
          <p:cNvSpPr/>
          <p:nvPr/>
        </p:nvSpPr>
        <p:spPr>
          <a:xfrm>
            <a:off x="4497298" y="1332962"/>
            <a:ext cx="3029645" cy="18373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n-ea"/>
                <a:cs typeface="Calibri"/>
              </a:rPr>
              <a:t>Dance</a:t>
            </a:r>
            <a:endParaRPr kumimoji="0" lang="en-GB" sz="11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Key Skills: shapes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balances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shape jumps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travelling movements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barrel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straight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forwards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sharing, working safely</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confidence</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independence</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observing and providing feedback</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selecting and applying</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p:txBody>
      </p:sp>
      <p:sp>
        <p:nvSpPr>
          <p:cNvPr id="8" name="Rounded Rectangle 7"/>
          <p:cNvSpPr/>
          <p:nvPr/>
        </p:nvSpPr>
        <p:spPr>
          <a:xfrm>
            <a:off x="4497298" y="3246076"/>
            <a:ext cx="3070987" cy="17538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n-ea"/>
                <a:cs typeface="Calibri"/>
              </a:rPr>
              <a:t>Fitness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Skills: agility ,balance, co-ordination, speed, stamina, skipping, taking turns, encouraging and supporting others, determination, perseverance, challenging myself, identifying strengths and areas for improvement, observing and providing feedback </a:t>
            </a:r>
          </a:p>
        </p:txBody>
      </p:sp>
      <p:sp>
        <p:nvSpPr>
          <p:cNvPr id="9" name="Rounded Rectangle 8"/>
          <p:cNvSpPr/>
          <p:nvPr/>
        </p:nvSpPr>
        <p:spPr>
          <a:xfrm>
            <a:off x="1045978" y="3305222"/>
            <a:ext cx="3018022" cy="16971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Calibri"/>
                <a:ea typeface="+mn-ea"/>
                <a:cs typeface="Calibri"/>
              </a:rPr>
              <a:t>Gymnastics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Skills: shapes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balances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shape jumps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travelling movements</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barrel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straight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forwards roll</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sharing</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working safely</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confidence</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independence</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observing and providing feedback</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selecting and applying</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p:txBody>
      </p:sp>
      <p:sp>
        <p:nvSpPr>
          <p:cNvPr id="10" name="Rounded Rectangle 9"/>
          <p:cNvSpPr/>
          <p:nvPr/>
        </p:nvSpPr>
        <p:spPr>
          <a:xfrm>
            <a:off x="952492" y="1345956"/>
            <a:ext cx="3111508" cy="18145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n-ea"/>
                <a:cs typeface="Calibri"/>
              </a:rPr>
              <a:t>Fundamentals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Skills: rolling, kicking, throwing, catching , bouncing, dribbling, co-operation, communication, leadership, supporting others, honesty, perseverance, challenging myself, using tactics, exploring actions </a:t>
            </a:r>
          </a:p>
        </p:txBody>
      </p:sp>
      <p:sp>
        <p:nvSpPr>
          <p:cNvPr id="11" name="Rounded Rectangle 10"/>
          <p:cNvSpPr/>
          <p:nvPr/>
        </p:nvSpPr>
        <p:spPr>
          <a:xfrm>
            <a:off x="1045978" y="5111459"/>
            <a:ext cx="3018022" cy="17107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n-ea"/>
                <a:cs typeface="Calibri"/>
              </a:rPr>
              <a:t>Sending and Receiving </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Key Skills: rolling, kicking, throwing, catching, tracking, co-operation, communication, keeping others safe, perseverance, challenging myself, identifying how to improve, transferring skills </a:t>
            </a:r>
          </a:p>
        </p:txBody>
      </p:sp>
      <p:pic>
        <p:nvPicPr>
          <p:cNvPr id="1028" name="Picture 4" descr="Dance : Unit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2405" y="1713268"/>
            <a:ext cx="1009427" cy="13459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undamentals : Unit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01" y="1666641"/>
            <a:ext cx="1009426" cy="13459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ymnastics:  Unit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101" y="3559089"/>
            <a:ext cx="973877" cy="129850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AD052FFA-98CD-80EC-46ED-876A851F4974}"/>
              </a:ext>
            </a:extLst>
          </p:cNvPr>
          <p:cNvSpPr/>
          <p:nvPr/>
        </p:nvSpPr>
        <p:spPr>
          <a:xfrm>
            <a:off x="198644" y="124643"/>
            <a:ext cx="4557620" cy="819509"/>
          </a:xfrm>
          <a:prstGeom prst="roundRect">
            <a:avLst/>
          </a:prstGeom>
          <a:solidFill>
            <a:schemeClr val="bg1"/>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Calibri"/>
              </a:rPr>
              <a:t>Physical Education </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mn-ea"/>
                <a:cs typeface="Calibri"/>
              </a:rPr>
              <a:t>Year 1 and 2 Cycle B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18" name="Rounded Rectangle 7">
            <a:extLst>
              <a:ext uri="{FF2B5EF4-FFF2-40B4-BE49-F238E27FC236}">
                <a16:creationId xmlns:a16="http://schemas.microsoft.com/office/drawing/2014/main" id="{0B3CE8A6-2347-77D4-1E51-97511859452D}"/>
              </a:ext>
            </a:extLst>
          </p:cNvPr>
          <p:cNvSpPr/>
          <p:nvPr/>
        </p:nvSpPr>
        <p:spPr>
          <a:xfrm>
            <a:off x="9107020" y="331512"/>
            <a:ext cx="2622270" cy="36998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Calibri"/>
              </a:rPr>
              <a:t>How to support your child’s learning at home:</a:t>
            </a:r>
            <a:endParaRPr kumimoji="0" lang="en-US" sz="18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Swimming is the perfect healthy activity for families to do together at the weekend. Many local pools offer fun inflatable sessions and other water- based activities </a:t>
            </a:r>
            <a:r>
              <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hlinkClick r:id="rId5">
                  <a:extLst>
                    <a:ext uri="{A12FA001-AC4F-418D-AE19-62706E023703}">
                      <ahyp:hlinkClr xmlns:ahyp="http://schemas.microsoft.com/office/drawing/2018/hyperlinkcolor" xmlns="" val="tx"/>
                    </a:ext>
                  </a:extLst>
                </a:hlinkClick>
              </a:rPr>
              <a:t>Click here for a list of local indoor swimming pools</a:t>
            </a:r>
            <a:r>
              <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16" name="Rounded Rectangle 7">
            <a:extLst>
              <a:ext uri="{FF2B5EF4-FFF2-40B4-BE49-F238E27FC236}">
                <a16:creationId xmlns:a16="http://schemas.microsoft.com/office/drawing/2014/main" id="{5563EE9B-2930-2740-255B-0D5DDD8A0BB5}"/>
              </a:ext>
            </a:extLst>
          </p:cNvPr>
          <p:cNvSpPr/>
          <p:nvPr/>
        </p:nvSpPr>
        <p:spPr>
          <a:xfrm>
            <a:off x="8917017" y="4437620"/>
            <a:ext cx="3117751" cy="22473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Your child could be the next……..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hlinkClick r:id="rId6">
                  <a:extLst>
                    <a:ext uri="{A12FA001-AC4F-418D-AE19-62706E023703}">
                      <ahyp:hlinkClr xmlns:ahyp="http://schemas.microsoft.com/office/drawing/2018/hyperlinkcolor" xmlns="" val="tx"/>
                    </a:ext>
                  </a:extLst>
                </a:hlinkClick>
              </a:rPr>
              <a:t>Carlos Acosta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hlinkClick r:id="rId7"/>
              </a:rPr>
              <a:t>Joe Wicks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hlinkClick r:id="rId8"/>
              </a:rPr>
              <a:t>Georgia Jones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Click on the links to find out more! </a:t>
            </a:r>
          </a:p>
        </p:txBody>
      </p:sp>
      <p:pic>
        <p:nvPicPr>
          <p:cNvPr id="2" name="Picture 2" descr="Sending and Receivi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165" y="5142726"/>
            <a:ext cx="1377957" cy="18372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Striking and Fieldi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73856" y="5444062"/>
            <a:ext cx="925952" cy="123460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Fitnes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21293" y="3395673"/>
            <a:ext cx="1127698" cy="150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319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2D61554D32F54A8E2549AB33328B65" ma:contentTypeVersion="17" ma:contentTypeDescription="Create a new document." ma:contentTypeScope="" ma:versionID="24036f0561d187136eb8ef9b2f2b1d0f">
  <xsd:schema xmlns:xsd="http://www.w3.org/2001/XMLSchema" xmlns:xs="http://www.w3.org/2001/XMLSchema" xmlns:p="http://schemas.microsoft.com/office/2006/metadata/properties" xmlns:ns2="6bfe34b0-8285-4faf-89ce-afee5764f9cd" xmlns:ns3="b3853f81-70ba-4816-b006-92c8a11a9a30" targetNamespace="http://schemas.microsoft.com/office/2006/metadata/properties" ma:root="true" ma:fieldsID="f0400e9ae6d5368d58a9a0194d257a06" ns2:_="" ns3:_="">
    <xsd:import namespace="6bfe34b0-8285-4faf-89ce-afee5764f9cd"/>
    <xsd:import namespace="b3853f81-70ba-4816-b006-92c8a11a9a3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fe34b0-8285-4faf-89ce-afee5764f9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3853f81-70ba-4816-b006-92c8a11a9a3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6aacd3d6-2f2d-42d9-a2c5-476c3880d4c7}" ma:internalName="TaxCatchAll" ma:showField="CatchAllData" ma:web="b3853f81-70ba-4816-b006-92c8a11a9a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3853f81-70ba-4816-b006-92c8a11a9a30" xsi:nil="true"/>
    <lcf76f155ced4ddcb4097134ff3c332f xmlns="6bfe34b0-8285-4faf-89ce-afee5764f9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3CD9C60-CAAA-4B3F-85B8-56883565E328}">
  <ds:schemaRefs>
    <ds:schemaRef ds:uri="http://schemas.microsoft.com/sharepoint/v3/contenttype/forms"/>
  </ds:schemaRefs>
</ds:datastoreItem>
</file>

<file path=customXml/itemProps2.xml><?xml version="1.0" encoding="utf-8"?>
<ds:datastoreItem xmlns:ds="http://schemas.openxmlformats.org/officeDocument/2006/customXml" ds:itemID="{3D0EFB87-5653-4A27-87EE-366CA73595B6}">
  <ds:schemaRefs>
    <ds:schemaRef ds:uri="6bfe34b0-8285-4faf-89ce-afee5764f9cd"/>
    <ds:schemaRef ds:uri="b3853f81-70ba-4816-b006-92c8a11a9a3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E9CFEB-0106-4F2C-9DF5-057F369164F1}">
  <ds:schemaRefs>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b3853f81-70ba-4816-b006-92c8a11a9a30"/>
    <ds:schemaRef ds:uri="http://purl.org/dc/elements/1.1/"/>
    <ds:schemaRef ds:uri="6bfe34b0-8285-4faf-89ce-afee5764f9c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Widescreen</PresentationFormat>
  <Paragraphs>102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Arial,Sans-Serif</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Lax</dc:creator>
  <cp:lastModifiedBy>Jane Loader</cp:lastModifiedBy>
  <cp:revision>31</cp:revision>
  <dcterms:created xsi:type="dcterms:W3CDTF">2022-04-27T14:47:52Z</dcterms:created>
  <dcterms:modified xsi:type="dcterms:W3CDTF">2022-10-10T13:12:02Z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0x010100F62D61554D32F54A8E2549AB33328B65</vt:lpwstr>
  </property>
  <property fmtid="{D5CDD505-2E9C-101B-9397-08002B2CF9AE}" pid="3" name="MediaServiceImageTags">
    <vt:lpwstr/>
  </property>
</Properties>
</file>