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6B6B"/>
    <a:srgbClr val="CC99FF"/>
    <a:srgbClr val="97E9ED"/>
    <a:srgbClr val="FFCCFF"/>
    <a:srgbClr val="FFFF99"/>
    <a:srgbClr val="660066"/>
    <a:srgbClr val="9900CC"/>
    <a:srgbClr val="CC66FF"/>
    <a:srgbClr val="8800EE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2B92-9C39-4565-9F9F-AD4E764C5C23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7F14D-20F0-4A3B-AE73-7275B57CE0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760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2B92-9C39-4565-9F9F-AD4E764C5C23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7F14D-20F0-4A3B-AE73-7275B57CE0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758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2B92-9C39-4565-9F9F-AD4E764C5C23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7F14D-20F0-4A3B-AE73-7275B57CE0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15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2B92-9C39-4565-9F9F-AD4E764C5C23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7F14D-20F0-4A3B-AE73-7275B57CE0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34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2B92-9C39-4565-9F9F-AD4E764C5C23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7F14D-20F0-4A3B-AE73-7275B57CE0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91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2B92-9C39-4565-9F9F-AD4E764C5C23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7F14D-20F0-4A3B-AE73-7275B57CE0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91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2B92-9C39-4565-9F9F-AD4E764C5C23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7F14D-20F0-4A3B-AE73-7275B57CE0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512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2B92-9C39-4565-9F9F-AD4E764C5C23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7F14D-20F0-4A3B-AE73-7275B57CE0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393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2B92-9C39-4565-9F9F-AD4E764C5C23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7F14D-20F0-4A3B-AE73-7275B57CE0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04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2B92-9C39-4565-9F9F-AD4E764C5C23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7F14D-20F0-4A3B-AE73-7275B57CE0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85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2B92-9C39-4565-9F9F-AD4E764C5C23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7F14D-20F0-4A3B-AE73-7275B57CE0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19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62B92-9C39-4565-9F9F-AD4E764C5C23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7F14D-20F0-4A3B-AE73-7275B57CE0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9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hyperlink" Target="https://www.roundersengland.co.uk/play/rounders-rules/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www.youtubekids.com/watch?v=Ra_HScKBU_U" TargetMode="External"/><Relationship Id="rId12" Type="http://schemas.openxmlformats.org/officeDocument/2006/relationships/image" Target="../media/image6.jpeg"/><Relationship Id="rId2" Type="http://schemas.openxmlformats.org/officeDocument/2006/relationships/hyperlink" Target="https://www.britannica.com/biography/Michael-Jordan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hyperlink" Target="https://kids.kiddle.co/Jessica_Ennis-Hill" TargetMode="External"/><Relationship Id="rId5" Type="http://schemas.openxmlformats.org/officeDocument/2006/relationships/image" Target="../media/image2.jpeg"/><Relationship Id="rId10" Type="http://schemas.openxmlformats.org/officeDocument/2006/relationships/image" Target="../media/image5.jpeg"/><Relationship Id="rId4" Type="http://schemas.openxmlformats.org/officeDocument/2006/relationships/hyperlink" Target="https://www.youtubekids.com/watch?v=8qCfG5_jqiY" TargetMode="External"/><Relationship Id="rId9" Type="http://schemas.openxmlformats.org/officeDocument/2006/relationships/hyperlink" Target="https://www.youtubekids.com/watch?v=sqip074zDzE" TargetMode="External"/><Relationship Id="rId1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s://www.youtubekids.com/watch?v=Ra_HScKBU_U" TargetMode="External"/><Relationship Id="rId7" Type="http://schemas.openxmlformats.org/officeDocument/2006/relationships/image" Target="../media/image8.jpeg"/><Relationship Id="rId12" Type="http://schemas.openxmlformats.org/officeDocument/2006/relationships/image" Target="../media/image12.jpeg"/><Relationship Id="rId2" Type="http://schemas.openxmlformats.org/officeDocument/2006/relationships/hyperlink" Target="https://www.englandnetball.co.uk/england/vitality-roses/squad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cb.co.uk/play/find-a-club/" TargetMode="External"/><Relationship Id="rId11" Type="http://schemas.openxmlformats.org/officeDocument/2006/relationships/image" Target="../media/image11.jpeg"/><Relationship Id="rId5" Type="http://schemas.openxmlformats.org/officeDocument/2006/relationships/hyperlink" Target="https://kids.kiddle.co/Jessica_Ennis-Hill" TargetMode="External"/><Relationship Id="rId10" Type="http://schemas.openxmlformats.org/officeDocument/2006/relationships/image" Target="../media/image10.jpeg"/><Relationship Id="rId4" Type="http://schemas.openxmlformats.org/officeDocument/2006/relationships/hyperlink" Target="https://www.youtubekids.com/watch?v=sqip074zDzE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5874" y="3093329"/>
            <a:ext cx="11900262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3333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Subject: </a:t>
            </a:r>
            <a:r>
              <a:rPr lang="en-US" sz="3600" dirty="0" smtClean="0">
                <a:ln w="0"/>
                <a:solidFill>
                  <a:srgbClr val="3333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Y3/4 </a:t>
            </a:r>
            <a:r>
              <a:rPr lang="en-US" sz="3600" b="0" cap="none" spc="0" dirty="0" smtClean="0">
                <a:ln w="0"/>
                <a:solidFill>
                  <a:srgbClr val="3333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Physical Education (PE) </a:t>
            </a:r>
            <a:r>
              <a:rPr lang="en-US" sz="3600" dirty="0" smtClean="0">
                <a:ln w="0"/>
                <a:solidFill>
                  <a:srgbClr val="3333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Cycle A</a:t>
            </a:r>
            <a:endParaRPr lang="en-US" sz="3600" b="0" cap="none" spc="0" dirty="0">
              <a:ln w="0"/>
              <a:solidFill>
                <a:srgbClr val="3333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9817" y="127295"/>
            <a:ext cx="3735977" cy="2826023"/>
          </a:xfrm>
          <a:prstGeom prst="rect">
            <a:avLst/>
          </a:prstGeom>
          <a:solidFill>
            <a:srgbClr val="68C8AA"/>
          </a:solidFill>
          <a:ln>
            <a:solidFill>
              <a:srgbClr val="68C8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en-US" sz="1200" b="1" u="sng" dirty="0" smtClean="0">
                <a:solidFill>
                  <a:schemeClr val="tx1"/>
                </a:solidFill>
              </a:rPr>
              <a:t>Topic</a:t>
            </a:r>
            <a:r>
              <a:rPr lang="en-US" sz="1200" b="1" u="sng" dirty="0">
                <a:solidFill>
                  <a:schemeClr val="tx1"/>
                </a:solidFill>
              </a:rPr>
              <a:t>: </a:t>
            </a:r>
            <a:r>
              <a:rPr lang="en-US" sz="1200" b="1" dirty="0">
                <a:solidFill>
                  <a:schemeClr val="tx1"/>
                </a:solidFill>
              </a:rPr>
              <a:t>Ball Skills </a:t>
            </a:r>
          </a:p>
          <a:p>
            <a:r>
              <a:rPr lang="en-US" sz="1200" b="1" u="sng" dirty="0" smtClean="0">
                <a:solidFill>
                  <a:schemeClr val="tx1"/>
                </a:solidFill>
              </a:rPr>
              <a:t>Concept: </a:t>
            </a:r>
            <a:r>
              <a:rPr lang="en-US" sz="1200" b="1" dirty="0" smtClean="0">
                <a:solidFill>
                  <a:schemeClr val="tx1"/>
                </a:solidFill>
              </a:rPr>
              <a:t>Games</a:t>
            </a:r>
          </a:p>
          <a:p>
            <a:endParaRPr lang="en-US" sz="1200" b="1" u="sng" dirty="0" smtClean="0">
              <a:solidFill>
                <a:schemeClr val="tx1"/>
              </a:solidFill>
            </a:endParaRPr>
          </a:p>
          <a:p>
            <a:r>
              <a:rPr lang="en-US" sz="1200" b="1" u="sng" dirty="0" smtClean="0">
                <a:solidFill>
                  <a:schemeClr val="tx1"/>
                </a:solidFill>
              </a:rPr>
              <a:t>Skills </a:t>
            </a:r>
            <a:r>
              <a:rPr lang="en-US" sz="1200" b="1" u="sng" dirty="0">
                <a:solidFill>
                  <a:schemeClr val="tx1"/>
                </a:solidFill>
              </a:rPr>
              <a:t>Needed: </a:t>
            </a:r>
            <a:endParaRPr lang="en-US" sz="1200" b="1" u="sng" dirty="0" smtClean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Physical</a:t>
            </a:r>
            <a:r>
              <a:rPr lang="en-US" sz="1200" b="1" dirty="0">
                <a:solidFill>
                  <a:schemeClr val="tx1"/>
                </a:solidFill>
              </a:rPr>
              <a:t>:</a:t>
            </a:r>
            <a:r>
              <a:rPr lang="en-US" sz="1200" dirty="0">
                <a:solidFill>
                  <a:schemeClr val="tx1"/>
                </a:solidFill>
              </a:rPr>
              <a:t> Throwing, catching, dribbling.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Social: </a:t>
            </a:r>
            <a:r>
              <a:rPr lang="en-US" sz="1200" dirty="0" smtClean="0">
                <a:solidFill>
                  <a:schemeClr val="tx1"/>
                </a:solidFill>
              </a:rPr>
              <a:t>Co-operation and communication</a:t>
            </a:r>
            <a:r>
              <a:rPr lang="en-US" sz="1200" dirty="0">
                <a:solidFill>
                  <a:schemeClr val="tx1"/>
                </a:solidFill>
              </a:rPr>
              <a:t>.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Emotional: </a:t>
            </a:r>
            <a:r>
              <a:rPr lang="en-US" sz="1200" dirty="0">
                <a:solidFill>
                  <a:schemeClr val="tx1"/>
                </a:solidFill>
              </a:rPr>
              <a:t>Perseverance, honesty, respect.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Recommendations: </a:t>
            </a:r>
            <a:r>
              <a:rPr lang="en-US" sz="1200" dirty="0">
                <a:solidFill>
                  <a:schemeClr val="tx1"/>
                </a:solidFill>
              </a:rPr>
              <a:t>If you enjoyed </a:t>
            </a:r>
            <a:r>
              <a:rPr lang="en-US" sz="1200" dirty="0" smtClean="0">
                <a:solidFill>
                  <a:schemeClr val="tx1"/>
                </a:solidFill>
              </a:rPr>
              <a:t>practising </a:t>
            </a:r>
            <a:r>
              <a:rPr lang="en-US" sz="1200" dirty="0">
                <a:solidFill>
                  <a:schemeClr val="tx1"/>
                </a:solidFill>
              </a:rPr>
              <a:t>ball skills then you may want to </a:t>
            </a:r>
            <a:r>
              <a:rPr lang="en-US" sz="1200" dirty="0" smtClean="0">
                <a:solidFill>
                  <a:schemeClr val="tx1"/>
                </a:solidFill>
              </a:rPr>
              <a:t>try </a:t>
            </a:r>
            <a:r>
              <a:rPr lang="en-US" sz="1200" dirty="0">
                <a:solidFill>
                  <a:schemeClr val="tx1"/>
                </a:solidFill>
              </a:rPr>
              <a:t>out: Football, basketball, cricket or </a:t>
            </a:r>
            <a:r>
              <a:rPr lang="en-US" sz="1200" dirty="0" smtClean="0">
                <a:solidFill>
                  <a:schemeClr val="tx1"/>
                </a:solidFill>
              </a:rPr>
              <a:t>even hockey</a:t>
            </a:r>
            <a:r>
              <a:rPr lang="en-US" sz="1200" dirty="0">
                <a:solidFill>
                  <a:schemeClr val="tx1"/>
                </a:solidFill>
              </a:rPr>
              <a:t>! 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Here is the link to the famous </a:t>
            </a:r>
          </a:p>
          <a:p>
            <a:r>
              <a:rPr lang="en-US" sz="1200" dirty="0">
                <a:solidFill>
                  <a:schemeClr val="tx1"/>
                </a:solidFill>
              </a:rPr>
              <a:t>basketballer Michael B Jordan’s biography.</a:t>
            </a:r>
          </a:p>
          <a:p>
            <a:r>
              <a:rPr lang="en-US" sz="12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1200" dirty="0" smtClean="0">
                <a:solidFill>
                  <a:schemeClr val="tx1"/>
                </a:solidFill>
                <a:hlinkClick r:id="rId2"/>
              </a:rPr>
              <a:t>www.britannica.com/biography/Michael-Jordan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97536" y="130629"/>
            <a:ext cx="3735977" cy="282268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8225255" y="130629"/>
            <a:ext cx="3735977" cy="2822689"/>
          </a:xfrm>
          <a:prstGeom prst="rect">
            <a:avLst/>
          </a:prstGeom>
          <a:solidFill>
            <a:srgbClr val="F4A6E3"/>
          </a:solidFill>
          <a:ln>
            <a:solidFill>
              <a:srgbClr val="F4A6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225255" y="3879671"/>
            <a:ext cx="3735977" cy="2878886"/>
          </a:xfrm>
          <a:prstGeom prst="rect">
            <a:avLst/>
          </a:prstGeom>
          <a:solidFill>
            <a:srgbClr val="97E9ED"/>
          </a:solidFill>
          <a:ln>
            <a:solidFill>
              <a:srgbClr val="97E9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228017" y="3879670"/>
            <a:ext cx="3735977" cy="2878887"/>
          </a:xfrm>
          <a:prstGeom prst="rect">
            <a:avLst/>
          </a:prstGeom>
          <a:solidFill>
            <a:srgbClr val="F96B6B"/>
          </a:solidFill>
          <a:ln>
            <a:solidFill>
              <a:srgbClr val="F96B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69817" y="3879670"/>
            <a:ext cx="3735977" cy="2878888"/>
          </a:xfrm>
          <a:prstGeom prst="rect">
            <a:avLst/>
          </a:prstGeom>
          <a:solidFill>
            <a:srgbClr val="C984DC"/>
          </a:solidFill>
          <a:ln>
            <a:solidFill>
              <a:srgbClr val="C98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Michael Jordan | Biography, Stats, &amp; Facts | Britannic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4" r="17782" b="13173"/>
          <a:stretch/>
        </p:blipFill>
        <p:spPr bwMode="auto">
          <a:xfrm>
            <a:off x="2946682" y="127295"/>
            <a:ext cx="959112" cy="133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228017" y="299803"/>
            <a:ext cx="370549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Topic: </a:t>
            </a:r>
            <a:r>
              <a:rPr lang="en-US" sz="1200" b="1" dirty="0" smtClean="0"/>
              <a:t>Football</a:t>
            </a:r>
          </a:p>
          <a:p>
            <a:r>
              <a:rPr lang="en-US" sz="1200" b="1" u="sng" dirty="0" smtClean="0"/>
              <a:t>Concept: </a:t>
            </a:r>
            <a:r>
              <a:rPr lang="en-US" sz="1200" b="1" dirty="0" smtClean="0"/>
              <a:t>Games </a:t>
            </a:r>
          </a:p>
          <a:p>
            <a:endParaRPr lang="en-US" sz="1200" dirty="0"/>
          </a:p>
          <a:p>
            <a:r>
              <a:rPr lang="en-US" sz="1200" b="1" u="sng" dirty="0" smtClean="0"/>
              <a:t>Skills Needed:</a:t>
            </a:r>
          </a:p>
          <a:p>
            <a:r>
              <a:rPr lang="en-US" sz="1200" b="1" dirty="0" smtClean="0"/>
              <a:t>Physical: </a:t>
            </a:r>
            <a:r>
              <a:rPr lang="en-US" sz="1200" dirty="0" smtClean="0"/>
              <a:t>Dribbling, passing, ball control and receiving.</a:t>
            </a:r>
          </a:p>
          <a:p>
            <a:r>
              <a:rPr lang="en-US" sz="1200" b="1" dirty="0" smtClean="0"/>
              <a:t>Social: </a:t>
            </a:r>
            <a:r>
              <a:rPr lang="en-US" sz="1200" dirty="0" smtClean="0"/>
              <a:t>Communication, collaboration and cooperation.</a:t>
            </a:r>
          </a:p>
          <a:p>
            <a:r>
              <a:rPr lang="en-US" sz="1200" b="1" dirty="0" smtClean="0"/>
              <a:t>Thinking: </a:t>
            </a:r>
            <a:r>
              <a:rPr lang="en-US" sz="1200" dirty="0" smtClean="0"/>
              <a:t>Decision making and applying tactics</a:t>
            </a:r>
            <a:r>
              <a:rPr lang="en-US" sz="1400" dirty="0" smtClean="0"/>
              <a:t>.</a:t>
            </a:r>
          </a:p>
          <a:p>
            <a:r>
              <a:rPr lang="en-US" sz="1200" b="1" dirty="0" smtClean="0"/>
              <a:t>Recommendations</a:t>
            </a:r>
            <a:r>
              <a:rPr lang="en-US" sz="1100" b="1" dirty="0" smtClean="0"/>
              <a:t>:</a:t>
            </a:r>
            <a:r>
              <a:rPr lang="en-US" sz="1200" b="1" dirty="0" smtClean="0"/>
              <a:t> </a:t>
            </a:r>
            <a:r>
              <a:rPr lang="en-US" sz="1200" dirty="0" smtClean="0"/>
              <a:t>Enjoy football? Practise at home with a ball or try out for your local football team! </a:t>
            </a:r>
          </a:p>
          <a:p>
            <a:endParaRPr lang="en-US" sz="1200" b="1" dirty="0" smtClean="0"/>
          </a:p>
          <a:p>
            <a:r>
              <a:rPr lang="en-US" sz="1200" dirty="0" smtClean="0"/>
              <a:t>Here is a short clip of Harry Kane (pictured</a:t>
            </a:r>
          </a:p>
          <a:p>
            <a:r>
              <a:rPr lang="en-US" sz="1200" dirty="0"/>
              <a:t>a</a:t>
            </a:r>
            <a:r>
              <a:rPr lang="en-US" sz="1200" dirty="0" smtClean="0"/>
              <a:t>bove) at the 2018 World Cup!</a:t>
            </a:r>
          </a:p>
          <a:p>
            <a:r>
              <a:rPr lang="en-US" sz="1200" dirty="0">
                <a:hlinkClick r:id="rId4"/>
              </a:rPr>
              <a:t>https://</a:t>
            </a:r>
            <a:r>
              <a:rPr lang="en-US" sz="1200" dirty="0" smtClean="0">
                <a:hlinkClick r:id="rId4"/>
              </a:rPr>
              <a:t>www.youtubekids.com/watch?v=8qCfG5_jqiY</a:t>
            </a:r>
            <a:endParaRPr lang="en-US" sz="1200" dirty="0"/>
          </a:p>
          <a:p>
            <a:endParaRPr lang="en-US" sz="1200" dirty="0"/>
          </a:p>
        </p:txBody>
      </p:sp>
      <p:pic>
        <p:nvPicPr>
          <p:cNvPr id="1026" name="Picture 2" descr="Harry Kane signs new six-year contract as Tottenham smash wage ceiling |  Tottenham Hotspur | The Guardian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9" r="27347" b="18622"/>
          <a:stretch/>
        </p:blipFill>
        <p:spPr bwMode="auto">
          <a:xfrm>
            <a:off x="6682660" y="127295"/>
            <a:ext cx="1250854" cy="966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Sam Kerr on FA Cup win: My girlfriend is here, I had to put on a show! -  Outsports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07" t="4704" r="30682" b="17839"/>
          <a:stretch/>
        </p:blipFill>
        <p:spPr bwMode="auto">
          <a:xfrm>
            <a:off x="5640263" y="139246"/>
            <a:ext cx="918759" cy="954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25254" y="139246"/>
            <a:ext cx="379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Topic: </a:t>
            </a:r>
            <a:r>
              <a:rPr lang="en-US" sz="1200" dirty="0" smtClean="0"/>
              <a:t>Gymnastics</a:t>
            </a:r>
          </a:p>
          <a:p>
            <a:r>
              <a:rPr lang="en-US" sz="1200" b="1" u="sng" dirty="0" smtClean="0"/>
              <a:t>Concept: </a:t>
            </a:r>
            <a:r>
              <a:rPr lang="en-US" sz="1200" dirty="0" smtClean="0"/>
              <a:t>Body Management</a:t>
            </a:r>
          </a:p>
          <a:p>
            <a:endParaRPr lang="en-US" sz="1200" dirty="0"/>
          </a:p>
          <a:p>
            <a:r>
              <a:rPr lang="en-US" sz="1200" b="1" u="sng" dirty="0" smtClean="0"/>
              <a:t>Skills Needed: </a:t>
            </a:r>
            <a:endParaRPr lang="en-US" sz="1200" b="1" dirty="0" smtClean="0"/>
          </a:p>
          <a:p>
            <a:r>
              <a:rPr lang="en-US" sz="1200" b="1" dirty="0" smtClean="0"/>
              <a:t>Physical: </a:t>
            </a:r>
            <a:r>
              <a:rPr lang="en-US" sz="1200" dirty="0" smtClean="0"/>
              <a:t>Various jumping styles, balances and rolls.</a:t>
            </a:r>
            <a:endParaRPr lang="en-US" sz="1200" b="1" dirty="0" smtClean="0"/>
          </a:p>
          <a:p>
            <a:r>
              <a:rPr lang="en-US" sz="1200" b="1" dirty="0" smtClean="0"/>
              <a:t>Social: </a:t>
            </a:r>
            <a:r>
              <a:rPr lang="en-US" sz="1200" dirty="0" smtClean="0"/>
              <a:t>Collaboration, communication and respect.</a:t>
            </a:r>
          </a:p>
          <a:p>
            <a:r>
              <a:rPr lang="en-US" sz="1200" b="1" dirty="0" smtClean="0"/>
              <a:t>Emotional: </a:t>
            </a:r>
            <a:r>
              <a:rPr lang="en-US" sz="1200" dirty="0" smtClean="0"/>
              <a:t>Confidence.</a:t>
            </a:r>
          </a:p>
          <a:p>
            <a:r>
              <a:rPr lang="en-US" sz="1200" b="1" dirty="0" smtClean="0"/>
              <a:t>Thinking: </a:t>
            </a:r>
            <a:r>
              <a:rPr lang="en-US" sz="1200" dirty="0" smtClean="0"/>
              <a:t>Evaluating and improving and providing feedback.</a:t>
            </a:r>
          </a:p>
          <a:p>
            <a:r>
              <a:rPr lang="en-US" sz="1200" b="1" dirty="0" smtClean="0"/>
              <a:t>Recommendations: </a:t>
            </a:r>
            <a:r>
              <a:rPr lang="en-US" sz="1200" dirty="0" smtClean="0"/>
              <a:t>Practise some of the skills you have learnt during PE and show your grown up at home!</a:t>
            </a:r>
          </a:p>
          <a:p>
            <a:endParaRPr lang="en-US" sz="1200" b="1" dirty="0"/>
          </a:p>
          <a:p>
            <a:r>
              <a:rPr lang="en-US" sz="1200" dirty="0" smtClean="0"/>
              <a:t>Following this link will take you to a fantastic floor routine completed by Katelyn Ohashi.</a:t>
            </a:r>
          </a:p>
          <a:p>
            <a:r>
              <a:rPr lang="en-US" sz="1200" dirty="0">
                <a:hlinkClick r:id="rId7"/>
              </a:rPr>
              <a:t>https://</a:t>
            </a:r>
            <a:r>
              <a:rPr lang="en-US" sz="1200" dirty="0" smtClean="0">
                <a:hlinkClick r:id="rId7"/>
              </a:rPr>
              <a:t>www.youtubekids.com/watch?v=Ra_HScKBU_U</a:t>
            </a:r>
            <a:endParaRPr lang="en-US" sz="1200" dirty="0" smtClean="0"/>
          </a:p>
          <a:p>
            <a:endParaRPr lang="en-US" sz="1200" dirty="0"/>
          </a:p>
        </p:txBody>
      </p:sp>
      <p:pic>
        <p:nvPicPr>
          <p:cNvPr id="1030" name="Picture 6" descr="Male gymnasts: 'an honor' to stand with women who endured sex abus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6202" y="139246"/>
            <a:ext cx="1705030" cy="80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817" y="3879670"/>
            <a:ext cx="37359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Topic: </a:t>
            </a:r>
            <a:r>
              <a:rPr lang="en-US" sz="1200" b="1" dirty="0" smtClean="0"/>
              <a:t>Swimming</a:t>
            </a:r>
          </a:p>
          <a:p>
            <a:r>
              <a:rPr lang="en-US" sz="1200" b="1" u="sng" dirty="0" smtClean="0"/>
              <a:t>Concept: </a:t>
            </a:r>
            <a:r>
              <a:rPr lang="en-US" sz="1200" b="1" dirty="0" smtClean="0"/>
              <a:t>Fundamentals</a:t>
            </a:r>
            <a:endParaRPr lang="en-US" sz="1200" b="1" u="sng" dirty="0" smtClean="0"/>
          </a:p>
          <a:p>
            <a:endParaRPr lang="en-US" sz="1200" b="1" u="sng" dirty="0"/>
          </a:p>
          <a:p>
            <a:r>
              <a:rPr lang="en-US" sz="1200" b="1" u="sng" dirty="0" smtClean="0"/>
              <a:t>Skills Needed:</a:t>
            </a:r>
          </a:p>
          <a:p>
            <a:r>
              <a:rPr lang="en-US" sz="1200" b="1" dirty="0" smtClean="0"/>
              <a:t>Physical: </a:t>
            </a:r>
            <a:r>
              <a:rPr lang="en-US" sz="1200" dirty="0" smtClean="0"/>
              <a:t>Submersion, various strokes, floating, treading water, H.E.L.P and huddle position and rotation.</a:t>
            </a:r>
          </a:p>
          <a:p>
            <a:r>
              <a:rPr lang="en-US" sz="1200" b="1" dirty="0" smtClean="0"/>
              <a:t>Social: </a:t>
            </a:r>
            <a:r>
              <a:rPr lang="en-US" sz="1200" dirty="0" smtClean="0"/>
              <a:t>Supporting and encouraging others.</a:t>
            </a:r>
          </a:p>
          <a:p>
            <a:r>
              <a:rPr lang="en-US" sz="1200" b="1" dirty="0" smtClean="0"/>
              <a:t>Thinking; </a:t>
            </a:r>
            <a:r>
              <a:rPr lang="en-US" sz="1200" dirty="0" smtClean="0"/>
              <a:t>Comprehension and planning tactics.</a:t>
            </a:r>
          </a:p>
          <a:p>
            <a:r>
              <a:rPr lang="en-US" sz="1200" b="1" dirty="0" smtClean="0"/>
              <a:t>Recommendations: </a:t>
            </a:r>
            <a:r>
              <a:rPr lang="en-US" sz="1200" dirty="0" smtClean="0"/>
              <a:t>Why not try swimming outside of school and go for some family fun!</a:t>
            </a:r>
          </a:p>
          <a:p>
            <a:endParaRPr lang="en-US" sz="1200" b="1" dirty="0"/>
          </a:p>
          <a:p>
            <a:r>
              <a:rPr lang="en-US" sz="1200" dirty="0" smtClean="0"/>
              <a:t>Watch the video to see Ellie Simmonds win the Paralympic gold and break a world record in the 2012 Paralympic games!</a:t>
            </a:r>
          </a:p>
          <a:p>
            <a:r>
              <a:rPr lang="en-US" sz="1200" dirty="0">
                <a:hlinkClick r:id="rId9"/>
              </a:rPr>
              <a:t>https://</a:t>
            </a:r>
            <a:r>
              <a:rPr lang="en-US" sz="1200" dirty="0" smtClean="0">
                <a:hlinkClick r:id="rId9"/>
              </a:rPr>
              <a:t>www.youtubekids.com/watch?v=sqip074zDzE</a:t>
            </a:r>
            <a:endParaRPr lang="en-US" sz="1200" dirty="0" smtClean="0"/>
          </a:p>
          <a:p>
            <a:endParaRPr lang="en-US" sz="1200" dirty="0" smtClean="0"/>
          </a:p>
        </p:txBody>
      </p:sp>
      <p:pic>
        <p:nvPicPr>
          <p:cNvPr id="1032" name="Picture 8" descr="Ellie Simmonds: Why swimmer 'hated' her sport and almost quit before aiming  for medal glory at Tokyo Paralympics | UK News | Sky News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246" y="3879670"/>
            <a:ext cx="2063547" cy="77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28017" y="3879670"/>
            <a:ext cx="37359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Topic: </a:t>
            </a:r>
            <a:r>
              <a:rPr lang="en-US" sz="1200" b="1" dirty="0" smtClean="0"/>
              <a:t>Athletics</a:t>
            </a:r>
            <a:endParaRPr lang="en-US" sz="1200" b="1" u="sng" dirty="0" smtClean="0"/>
          </a:p>
          <a:p>
            <a:r>
              <a:rPr lang="en-US" sz="1200" b="1" u="sng" dirty="0" smtClean="0"/>
              <a:t>Concept: </a:t>
            </a:r>
            <a:r>
              <a:rPr lang="en-US" sz="1200" b="1" dirty="0" smtClean="0"/>
              <a:t>Fundamentals</a:t>
            </a:r>
            <a:endParaRPr lang="en-US" sz="1200" b="1" u="sng" dirty="0" smtClean="0"/>
          </a:p>
          <a:p>
            <a:endParaRPr lang="en-US" sz="1200" b="1" u="sng" dirty="0"/>
          </a:p>
          <a:p>
            <a:endParaRPr lang="en-US" sz="1200" b="1" u="sng" dirty="0" smtClean="0"/>
          </a:p>
          <a:p>
            <a:r>
              <a:rPr lang="en-US" sz="1200" b="1" u="sng" dirty="0" smtClean="0"/>
              <a:t>Skills Needed:</a:t>
            </a:r>
          </a:p>
          <a:p>
            <a:r>
              <a:rPr lang="en-US" sz="1200" b="1" dirty="0" smtClean="0"/>
              <a:t>Physical: </a:t>
            </a:r>
            <a:r>
              <a:rPr lang="en-US" sz="1200" dirty="0" smtClean="0"/>
              <a:t>Sprinting, jumping and throwing for distance.</a:t>
            </a:r>
          </a:p>
          <a:p>
            <a:r>
              <a:rPr lang="en-US" sz="1200" b="1" dirty="0" smtClean="0"/>
              <a:t>Social: </a:t>
            </a:r>
            <a:r>
              <a:rPr lang="en-US" sz="1200" dirty="0" smtClean="0"/>
              <a:t>Working collaboratively and working safely.</a:t>
            </a:r>
          </a:p>
          <a:p>
            <a:r>
              <a:rPr lang="en-US" sz="1200" b="1" dirty="0" smtClean="0"/>
              <a:t>Emotional: </a:t>
            </a:r>
            <a:r>
              <a:rPr lang="en-US" sz="1200" dirty="0" smtClean="0"/>
              <a:t>Perseverance and determination.</a:t>
            </a:r>
          </a:p>
          <a:p>
            <a:r>
              <a:rPr lang="en-US" sz="1200" b="1" dirty="0" smtClean="0"/>
              <a:t>Recommendations: </a:t>
            </a:r>
            <a:r>
              <a:rPr lang="en-US" sz="1200" dirty="0" smtClean="0"/>
              <a:t>Practise your sprinting technique and race your peers at break and lunch times!</a:t>
            </a:r>
          </a:p>
          <a:p>
            <a:endParaRPr lang="en-US" sz="1200" b="1" dirty="0"/>
          </a:p>
          <a:p>
            <a:r>
              <a:rPr lang="en-US" sz="1200" dirty="0" smtClean="0"/>
              <a:t>Follow the link to find out facts all about gold Olympic medalist Jessica Ennis-Hill!</a:t>
            </a:r>
          </a:p>
          <a:p>
            <a:r>
              <a:rPr lang="en-US" sz="1200" dirty="0">
                <a:hlinkClick r:id="rId11"/>
              </a:rPr>
              <a:t>https://</a:t>
            </a:r>
            <a:r>
              <a:rPr lang="en-US" sz="1200" dirty="0" smtClean="0">
                <a:hlinkClick r:id="rId11"/>
              </a:rPr>
              <a:t>kids.kiddle.co/Jessica_Ennis-Hill</a:t>
            </a:r>
            <a:endParaRPr lang="en-US" sz="1200" dirty="0" smtClean="0"/>
          </a:p>
          <a:p>
            <a:endParaRPr lang="en-US" sz="1200" dirty="0" smtClean="0"/>
          </a:p>
          <a:p>
            <a:endParaRPr lang="en-GB" sz="1200" dirty="0"/>
          </a:p>
        </p:txBody>
      </p:sp>
      <p:pic>
        <p:nvPicPr>
          <p:cNvPr id="1034" name="Picture 10" descr="Jessica Ennis-Hill: My Rio Highlights - YouTub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046" y="3879670"/>
            <a:ext cx="2006947" cy="950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225255" y="3997234"/>
            <a:ext cx="38208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Topic: </a:t>
            </a:r>
            <a:r>
              <a:rPr lang="en-US" sz="1200" b="1" dirty="0" smtClean="0"/>
              <a:t>Rounders</a:t>
            </a:r>
          </a:p>
          <a:p>
            <a:r>
              <a:rPr lang="en-US" sz="1200" b="1" dirty="0" smtClean="0"/>
              <a:t>Concept: Games</a:t>
            </a:r>
          </a:p>
          <a:p>
            <a:endParaRPr lang="en-US" sz="1200" b="1" dirty="0"/>
          </a:p>
          <a:p>
            <a:r>
              <a:rPr lang="en-US" sz="1200" b="1" u="sng" dirty="0" smtClean="0"/>
              <a:t>Skills Needed:</a:t>
            </a:r>
          </a:p>
          <a:p>
            <a:r>
              <a:rPr lang="en-US" sz="1200" b="1" dirty="0" smtClean="0"/>
              <a:t>Physical: </a:t>
            </a:r>
            <a:r>
              <a:rPr lang="en-US" sz="1200" dirty="0" smtClean="0"/>
              <a:t>Underarm and overarm throwing, batting, fielding, catching and tracking a ball.</a:t>
            </a:r>
            <a:r>
              <a:rPr lang="en-US" sz="1200" b="1" dirty="0" smtClean="0"/>
              <a:t> </a:t>
            </a:r>
          </a:p>
          <a:p>
            <a:r>
              <a:rPr lang="en-US" sz="1200" b="1" dirty="0" smtClean="0"/>
              <a:t>Social: </a:t>
            </a:r>
            <a:r>
              <a:rPr lang="en-US" sz="1200" dirty="0" smtClean="0"/>
              <a:t>Communication, encouraging others and respect.</a:t>
            </a:r>
          </a:p>
          <a:p>
            <a:r>
              <a:rPr lang="en-US" sz="1200" b="1" dirty="0" smtClean="0"/>
              <a:t>Emotional: </a:t>
            </a:r>
            <a:r>
              <a:rPr lang="en-US" sz="1200" dirty="0" smtClean="0"/>
              <a:t>Honesty and fair play and managing emotions.</a:t>
            </a:r>
          </a:p>
          <a:p>
            <a:r>
              <a:rPr lang="en-US" sz="1200" b="1" dirty="0" smtClean="0"/>
              <a:t>Thinking: </a:t>
            </a:r>
            <a:r>
              <a:rPr lang="en-US" sz="1200" dirty="0" smtClean="0"/>
              <a:t>Decision making and using tactics.</a:t>
            </a:r>
          </a:p>
          <a:p>
            <a:r>
              <a:rPr lang="en-US" sz="1200" b="1" dirty="0" smtClean="0"/>
              <a:t>Recommendations: </a:t>
            </a:r>
            <a:r>
              <a:rPr lang="en-US" sz="1200" dirty="0" smtClean="0"/>
              <a:t>Practise your throwing and catching skills to get even better!</a:t>
            </a:r>
          </a:p>
          <a:p>
            <a:endParaRPr lang="en-US" sz="1200" b="1" dirty="0" smtClean="0"/>
          </a:p>
          <a:p>
            <a:r>
              <a:rPr lang="en-US" sz="1200" dirty="0" smtClean="0"/>
              <a:t>Find out the rules for rounders to be super prepared!</a:t>
            </a:r>
            <a:endParaRPr lang="en-US" sz="1200" dirty="0"/>
          </a:p>
          <a:p>
            <a:r>
              <a:rPr lang="en-US" sz="1200" dirty="0">
                <a:hlinkClick r:id="rId13"/>
              </a:rPr>
              <a:t>https://www.roundersengland.co.uk/play/rounders-rules</a:t>
            </a:r>
            <a:r>
              <a:rPr lang="en-US" sz="1200" dirty="0" smtClean="0">
                <a:hlinkClick r:id="rId13"/>
              </a:rPr>
              <a:t>/</a:t>
            </a:r>
            <a:endParaRPr lang="en-US" sz="1200" dirty="0" smtClean="0"/>
          </a:p>
          <a:p>
            <a:endParaRPr lang="en-US" sz="1200" b="1" dirty="0" smtClean="0"/>
          </a:p>
        </p:txBody>
      </p:sp>
      <p:pic>
        <p:nvPicPr>
          <p:cNvPr id="1036" name="Picture 12" descr="Small Rounders Games - Rounders England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4" t="11670" r="12037" b="60606"/>
          <a:stretch/>
        </p:blipFill>
        <p:spPr bwMode="auto">
          <a:xfrm>
            <a:off x="9784080" y="3901818"/>
            <a:ext cx="2177152" cy="75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67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72670" y="3105717"/>
            <a:ext cx="10515600" cy="712695"/>
          </a:xfrm>
          <a:prstGeom prst="rect">
            <a:avLst/>
          </a:prstGeom>
          <a:ln>
            <a:solidFill>
              <a:srgbClr val="009900"/>
            </a:solidFill>
          </a:ln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400" b="0" i="0" u="none" strike="noStrike" kern="1200" cap="none" spc="0" normalizeH="0" baseline="0" noProof="0" dirty="0" smtClean="0">
                <a:ln w="0"/>
                <a:solidFill>
                  <a:srgbClr val="3333FF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j-ea"/>
                <a:cs typeface="+mj-cs"/>
              </a:rPr>
              <a:t/>
            </a:r>
            <a:br>
              <a:rPr kumimoji="0" lang="en-US" sz="14400" b="0" i="0" u="none" strike="noStrike" kern="1200" cap="none" spc="0" normalizeH="0" baseline="0" noProof="0" dirty="0" smtClean="0">
                <a:ln w="0"/>
                <a:solidFill>
                  <a:srgbClr val="3333FF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j-ea"/>
                <a:cs typeface="+mj-cs"/>
              </a:rPr>
            </a:br>
            <a:r>
              <a:rPr kumimoji="0" lang="en-US" sz="17600" b="0" i="0" u="none" strike="noStrike" kern="1200" cap="none" spc="0" normalizeH="0" baseline="0" noProof="0" dirty="0" smtClean="0">
                <a:ln w="0"/>
                <a:solidFill>
                  <a:srgbClr val="00CC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j-ea"/>
                <a:cs typeface="+mj-cs"/>
              </a:rPr>
              <a:t>Subject: Y3/4 Physical Education (PE) Cycle B</a:t>
            </a:r>
            <a:r>
              <a:rPr kumimoji="0" lang="en-US" sz="4000" b="0" i="0" u="none" strike="noStrike" kern="1200" cap="none" spc="0" normalizeH="0" baseline="0" noProof="0" dirty="0" smtClean="0">
                <a:ln w="0"/>
                <a:solidFill>
                  <a:srgbClr val="00CC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none" spc="0" normalizeH="0" baseline="0" noProof="0" dirty="0" smtClean="0">
                <a:ln w="0"/>
                <a:solidFill>
                  <a:srgbClr val="00CC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CC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817" y="127295"/>
            <a:ext cx="3735977" cy="2826023"/>
          </a:xfrm>
          <a:prstGeom prst="rect">
            <a:avLst/>
          </a:prstGeom>
          <a:solidFill>
            <a:srgbClr val="FFFF00"/>
          </a:solidFill>
          <a:ln>
            <a:solidFill>
              <a:srgbClr val="68C8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Fundamentals 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Concept: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Fundamentals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Skills 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Needed: </a:t>
            </a:r>
            <a:endParaRPr kumimoji="0" lang="en-US" sz="12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Physical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Running, hopping, jumping and skipping.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Social: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Taking turns, supporting and encouraging others.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Emotional: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Challenging myself and perseverance.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Recommendations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Set up a mini obstacle course including all of your fundamental skills!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35310" y="139670"/>
            <a:ext cx="3735977" cy="2826023"/>
          </a:xfrm>
          <a:prstGeom prst="rect">
            <a:avLst/>
          </a:prstGeom>
          <a:solidFill>
            <a:srgbClr val="3333FF"/>
          </a:solidFill>
          <a:ln>
            <a:solidFill>
              <a:srgbClr val="68C8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Netball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Concept: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Games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Skills 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Needed: </a:t>
            </a:r>
            <a:endParaRPr kumimoji="0" lang="en-US" sz="12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Physical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Passing, catching, footwork, shooting and intercepting.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Social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Working safely and communication.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Emotional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Perseverance,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honesty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fair play.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Recommendations: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you enjoy netball why not try a similar sport such as basketball?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Check out the England netball team also known as the “Vitality Roses Squad”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https://www.englandnetball.co.uk/england/vitality-roses/squad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00804" y="139670"/>
            <a:ext cx="3735977" cy="2826023"/>
          </a:xfrm>
          <a:prstGeom prst="rect">
            <a:avLst/>
          </a:prstGeom>
          <a:solidFill>
            <a:srgbClr val="FF0000"/>
          </a:solidFill>
          <a:ln>
            <a:solidFill>
              <a:srgbClr val="68C8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Gymnastics 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Concept: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Body Management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Skills Needed: 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Physical: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Various jumping styles, balances and rolls.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Social: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Collaboration, communication and respect.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Emotional: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Confidence.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Thinking: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Evaluating and improving and providing feedback.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Recommendations: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Practise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some of the skills you have learnt during PE and show your grown up at home!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Following this link will take you to a fantastic floor routine completed by Katelyn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Ohashi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https://www.youtubekids.com/watch?v=Ra_HScKBU_U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9817" y="3958436"/>
            <a:ext cx="3735977" cy="2826023"/>
          </a:xfrm>
          <a:prstGeom prst="rect">
            <a:avLst/>
          </a:prstGeom>
          <a:solidFill>
            <a:srgbClr val="66FF19"/>
          </a:solidFill>
          <a:ln>
            <a:solidFill>
              <a:srgbClr val="68C8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Swimming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Concept: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Games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Skills Needed: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Physical: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Submersion, various strokes, floating, treading water, H.E.L.P and huddle position and rotation.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Social: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and encouraging others.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Thinking;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Comprehension and planning tactics.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Recommendations: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Why not try swimming outside of school and go for some family fun!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Watch the video to see Ellie Simmonds win the Paralympic gold and break a world record in the 2012 Paralympic games!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https://www.youtubekids.com/watch?v=sqip074zDzE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35311" y="3958435"/>
            <a:ext cx="3735977" cy="2826023"/>
          </a:xfrm>
          <a:prstGeom prst="rect">
            <a:avLst/>
          </a:prstGeom>
          <a:solidFill>
            <a:srgbClr val="FF9900"/>
          </a:solidFill>
          <a:ln>
            <a:solidFill>
              <a:srgbClr val="68C8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Athletics 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Concept: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Games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Skills Needed: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Physical: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Sprinting, jumping and throwing for distance.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Social: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Working collaboratively and working safely.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Emotional: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Perseverance and determination.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Recommendations: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Practise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your sprinting technique and race your peers at break and lunch times!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Follow the link to find out facts all about gold Olympic medalist Jessica Ennis-Hill!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/>
              </a:rPr>
              <a:t>https://kids.kiddle.co/Jessica_Ennis-Hill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00805" y="3969741"/>
            <a:ext cx="3735977" cy="2826023"/>
          </a:xfrm>
          <a:prstGeom prst="rect">
            <a:avLst/>
          </a:prstGeom>
          <a:solidFill>
            <a:srgbClr val="8800EE"/>
          </a:solidFill>
          <a:ln>
            <a:solidFill>
              <a:srgbClr val="68C8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Cricket 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Concept: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Games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Skills 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Needed: </a:t>
            </a:r>
            <a:endParaRPr kumimoji="0" lang="en-US" sz="12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Physical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Underarm and overarm throwing, catching, under and overarm bowling, fielding and batting.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Social: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Respect and communication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Emotional: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Perseverance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honesty.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Recommendations: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your local cricket club!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6"/>
              </a:rPr>
              <a:t>https://www.ecb.co.uk/play/find-a-club/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2" descr="Locomotor and Nonlocomotor Movement Cards by D Fulton | Tp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927" y="139670"/>
            <a:ext cx="1700866" cy="1312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Elastoplast partners with England Netball - Business Leader News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4" t="5236" r="12401" b="44996"/>
          <a:stretch/>
        </p:blipFill>
        <p:spPr bwMode="auto">
          <a:xfrm>
            <a:off x="5497029" y="139670"/>
            <a:ext cx="2474258" cy="788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Male gymnasts: 'an honor' to stand with women who endured sex abuse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1751" y="139670"/>
            <a:ext cx="1705030" cy="80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Ellie Simmonds: Why swimmer 'hated' her sport and almost quit before aiming  for medal glory at Tokyo Paralympics | UK News | Sky News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246" y="3969741"/>
            <a:ext cx="2063547" cy="63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 descr="Jessica Ennis-Hill: My Rio Highlights - YouTube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046" y="3969741"/>
            <a:ext cx="2006947" cy="86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Morgan Says The IPL Is 'A Vehicle' For The Benefit Of England Cricket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7" t="8575" r="13059" b="12359"/>
          <a:stretch/>
        </p:blipFill>
        <p:spPr bwMode="auto">
          <a:xfrm>
            <a:off x="9904722" y="4001184"/>
            <a:ext cx="2132059" cy="1142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937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3853f81-70ba-4816-b006-92c8a11a9a30" xsi:nil="true"/>
    <lcf76f155ced4ddcb4097134ff3c332f xmlns="6bfe34b0-8285-4faf-89ce-afee5764f9c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2D61554D32F54A8E2549AB33328B65" ma:contentTypeVersion="17" ma:contentTypeDescription="Create a new document." ma:contentTypeScope="" ma:versionID="24036f0561d187136eb8ef9b2f2b1d0f">
  <xsd:schema xmlns:xsd="http://www.w3.org/2001/XMLSchema" xmlns:xs="http://www.w3.org/2001/XMLSchema" xmlns:p="http://schemas.microsoft.com/office/2006/metadata/properties" xmlns:ns2="6bfe34b0-8285-4faf-89ce-afee5764f9cd" xmlns:ns3="b3853f81-70ba-4816-b006-92c8a11a9a30" targetNamespace="http://schemas.microsoft.com/office/2006/metadata/properties" ma:root="true" ma:fieldsID="f0400e9ae6d5368d58a9a0194d257a06" ns2:_="" ns3:_="">
    <xsd:import namespace="6bfe34b0-8285-4faf-89ce-afee5764f9cd"/>
    <xsd:import namespace="b3853f81-70ba-4816-b006-92c8a11a9a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fe34b0-8285-4faf-89ce-afee5764f9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a3be15d-62ab-4747-9cca-abaedad99e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853f81-70ba-4816-b006-92c8a11a9a3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aacd3d6-2f2d-42d9-a2c5-476c3880d4c7}" ma:internalName="TaxCatchAll" ma:showField="CatchAllData" ma:web="b3853f81-70ba-4816-b006-92c8a11a9a3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6BE9D3-EF0A-4905-A465-556C0219871E}">
  <ds:schemaRefs>
    <ds:schemaRef ds:uri="b3853f81-70ba-4816-b006-92c8a11a9a30"/>
    <ds:schemaRef ds:uri="http://purl.org/dc/terms/"/>
    <ds:schemaRef ds:uri="http://purl.org/dc/dcmitype/"/>
    <ds:schemaRef ds:uri="http://schemas.openxmlformats.org/package/2006/metadata/core-properties"/>
    <ds:schemaRef ds:uri="6bfe34b0-8285-4faf-89ce-afee5764f9cd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C536EF5-2615-4FA0-BA70-B72ECE3391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E3E936-2FBF-4688-9598-62F7F94E72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fe34b0-8285-4faf-89ce-afee5764f9cd"/>
    <ds:schemaRef ds:uri="b3853f81-70ba-4816-b006-92c8a11a9a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887</Words>
  <Application>Microsoft Office PowerPoint</Application>
  <PresentationFormat>Widescreen</PresentationFormat>
  <Paragraphs>150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Yule-Barnett</dc:creator>
  <cp:lastModifiedBy>Jane Loader</cp:lastModifiedBy>
  <cp:revision>50</cp:revision>
  <dcterms:created xsi:type="dcterms:W3CDTF">2022-04-27T11:18:55Z</dcterms:created>
  <dcterms:modified xsi:type="dcterms:W3CDTF">2022-10-10T13:11:18Z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0x010100F62D61554D32F54A8E2549AB33328B65</vt:lpwstr>
  </property>
</Properties>
</file>