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5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7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4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6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9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4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86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0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A4B5-52BF-4E11-997B-0AAD3062939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761A-FF4A-4E97-8956-CBCD4859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6.jpeg"/><Relationship Id="rId3" Type="http://schemas.openxmlformats.org/officeDocument/2006/relationships/hyperlink" Target="https://find.englandfootball.com/" TargetMode="External"/><Relationship Id="rId7" Type="http://schemas.openxmlformats.org/officeDocument/2006/relationships/hyperlink" Target="https://www.youtubekids.com/watch?v=SkdS0tS02h0" TargetMode="External"/><Relationship Id="rId12" Type="http://schemas.openxmlformats.org/officeDocument/2006/relationships/image" Target="../media/image5.jpeg"/><Relationship Id="rId2" Type="http://schemas.openxmlformats.org/officeDocument/2006/relationships/hyperlink" Target="https://www.youtubekids.com/watch?v=cuLprHh_B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kids.com/watch?v=93dC0o2aHto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www.roundersengland.co.uk/play/rounders-rules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youtubekids.com/watch?v=Nssex828MT4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kids.kiddle.co/Netball" TargetMode="External"/><Relationship Id="rId7" Type="http://schemas.openxmlformats.org/officeDocument/2006/relationships/image" Target="../media/image7.jpeg"/><Relationship Id="rId12" Type="http://schemas.openxmlformats.org/officeDocument/2006/relationships/image" Target="../media/image10.jpeg"/><Relationship Id="rId2" Type="http://schemas.openxmlformats.org/officeDocument/2006/relationships/hyperlink" Target="https://www.youtubekids.com/watch?v=bTHFHtQIaQ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cb.co.uk/play/find-a-club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www.youtubekids.com/watch?v=93dC0o2aHto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www.youtubekids.com/watch?v=SkdS0tS02h0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9086" y="3100643"/>
            <a:ext cx="10607040" cy="64633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Subject: </a:t>
            </a:r>
            <a:r>
              <a:rPr lang="en-US" sz="3600" dirty="0" smtClean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Y5/6 </a:t>
            </a:r>
            <a:r>
              <a:rPr lang="en-US" sz="3600" dirty="0">
                <a:ln w="0"/>
                <a:solidFill>
                  <a:srgbClr val="FF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Physical Education (PE) Cycle A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379" y="115342"/>
            <a:ext cx="3735977" cy="28260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Basketball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Games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Physical: </a:t>
            </a:r>
            <a:r>
              <a:rPr lang="en-US" sz="1200" dirty="0" smtClean="0">
                <a:solidFill>
                  <a:schemeClr val="tx1"/>
                </a:solidFill>
              </a:rPr>
              <a:t>Dribbling, intercepting,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shooting, throwing and catching.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Thinking: </a:t>
            </a:r>
            <a:r>
              <a:rPr lang="en-US" sz="1200" dirty="0" smtClean="0">
                <a:solidFill>
                  <a:schemeClr val="tx1"/>
                </a:solidFill>
              </a:rPr>
              <a:t>Planning strategies and using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tactics, observing and providing feedback.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Emotional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Perseverance and fair play.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  <a:r>
              <a:rPr lang="en-US" sz="1200" dirty="0" smtClean="0">
                <a:solidFill>
                  <a:schemeClr val="tx1"/>
                </a:solidFill>
              </a:rPr>
              <a:t>If you enjoy basketball, why not try the basketball after school club?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Watch the famous Michael B Jordan in action!</a:t>
            </a:r>
          </a:p>
          <a:p>
            <a:r>
              <a:rPr lang="en-US" sz="12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200" dirty="0" smtClean="0">
                <a:solidFill>
                  <a:schemeClr val="tx1"/>
                </a:solidFill>
                <a:hlinkClick r:id="rId2"/>
              </a:rPr>
              <a:t>www.youtubekids.com/watch?v=cuLprHh_BRg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4616" y="100056"/>
            <a:ext cx="3735977" cy="2841309"/>
          </a:xfrm>
          <a:prstGeom prst="rect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Football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Games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Ball control, goal keeping,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tracking and turning.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Social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Communication, cooperation and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respect.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Emotional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Honesty and perseverance.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  <a:r>
              <a:rPr lang="en-US" sz="1200" b="1" dirty="0">
                <a:solidFill>
                  <a:schemeClr val="tx1"/>
                </a:solidFill>
                <a:hlinkClick r:id="rId3"/>
              </a:rPr>
              <a:t>https://find.englandfootball.com</a:t>
            </a:r>
            <a:r>
              <a:rPr lang="en-US" sz="1200" b="1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Use this link to find your local football team if you enjoy football!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Watch Ellie Roebuck do some fantastic goal </a:t>
            </a:r>
            <a:r>
              <a:rPr lang="en-US" sz="1200" dirty="0">
                <a:solidFill>
                  <a:schemeClr val="tx1"/>
                </a:solidFill>
              </a:rPr>
              <a:t>keeper training!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1200" dirty="0" smtClean="0">
                <a:solidFill>
                  <a:schemeClr val="tx1"/>
                </a:solidFill>
                <a:hlinkClick r:id="rId4"/>
              </a:rPr>
              <a:t>www.youtubekids.com/watch?v=Nssex828MT4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1851" y="100057"/>
            <a:ext cx="3735977" cy="28260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Gymnastics 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Body Management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Physical: </a:t>
            </a:r>
            <a:r>
              <a:rPr lang="en-US" sz="1200" dirty="0" smtClean="0">
                <a:solidFill>
                  <a:schemeClr val="tx1"/>
                </a:solidFill>
              </a:rPr>
              <a:t>Various rolls, balances, cartwheels and counter balances and tension.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Social: </a:t>
            </a:r>
            <a:r>
              <a:rPr lang="en-US" sz="1200" dirty="0" smtClean="0">
                <a:solidFill>
                  <a:schemeClr val="tx1"/>
                </a:solidFill>
              </a:rPr>
              <a:t>Responsibility, collaboration and communication.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Thinking: </a:t>
            </a:r>
            <a:r>
              <a:rPr lang="en-US" sz="1200" dirty="0" smtClean="0">
                <a:solidFill>
                  <a:schemeClr val="tx1"/>
                </a:solidFill>
              </a:rPr>
              <a:t>Selecting and applying, observing and providing feedback.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  <a:r>
              <a:rPr lang="en-US" sz="1200" dirty="0" smtClean="0">
                <a:solidFill>
                  <a:schemeClr val="tx1"/>
                </a:solidFill>
              </a:rPr>
              <a:t>If you enjoy gymnastics, why not try out doing some yoga at home? </a:t>
            </a:r>
            <a:r>
              <a:rPr lang="en-US" sz="1200" dirty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ot only is this practicing mindfulness but you can make your balancing even better!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1851" y="3921537"/>
            <a:ext cx="3735977" cy="2826023"/>
          </a:xfrm>
          <a:prstGeom prst="rect">
            <a:avLst/>
          </a:prstGeom>
          <a:solidFill>
            <a:srgbClr val="8800EE"/>
          </a:solidFill>
          <a:ln>
            <a:solidFill>
              <a:srgbClr val="8800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Topic: Rounders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Games 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Physical: </a:t>
            </a:r>
            <a:r>
              <a:rPr lang="en-US" sz="1200" dirty="0" smtClean="0">
                <a:solidFill>
                  <a:schemeClr val="tx1"/>
                </a:solidFill>
              </a:rPr>
              <a:t>Throwing, catching, bowling and batting.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Social:</a:t>
            </a:r>
            <a:r>
              <a:rPr lang="en-US" sz="1200" dirty="0" smtClean="0">
                <a:solidFill>
                  <a:schemeClr val="tx1"/>
                </a:solidFill>
              </a:rPr>
              <a:t> Organising and self-managing  a game.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Emotional: </a:t>
            </a:r>
            <a:r>
              <a:rPr lang="en-US" sz="1200" dirty="0" smtClean="0">
                <a:solidFill>
                  <a:schemeClr val="tx1"/>
                </a:solidFill>
              </a:rPr>
              <a:t>Honesty &amp; fair play, confidence and managing emotion.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</a:p>
          <a:p>
            <a:r>
              <a:rPr lang="en-US" sz="1200" dirty="0">
                <a:solidFill>
                  <a:schemeClr val="tx1"/>
                </a:solidFill>
              </a:rPr>
              <a:t>Find out the rules for rounders to be super prepared!</a:t>
            </a:r>
          </a:p>
          <a:p>
            <a:r>
              <a:rPr lang="en-US" sz="1200" dirty="0">
                <a:solidFill>
                  <a:schemeClr val="tx1"/>
                </a:solidFill>
                <a:hlinkClick r:id="rId5"/>
              </a:rPr>
              <a:t>https://www.roundersengland.co.uk/play/rounders-rules/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4617" y="3921537"/>
            <a:ext cx="3735977" cy="2826023"/>
          </a:xfrm>
          <a:prstGeom prst="rect">
            <a:avLst/>
          </a:prstGeom>
          <a:solidFill>
            <a:srgbClr val="FF970D"/>
          </a:solidFill>
          <a:ln>
            <a:solidFill>
              <a:srgbClr val="FF97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Athletics 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Fundamentals 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Needed: 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Pacing, relay changeovers and techniques.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Social: </a:t>
            </a:r>
            <a:r>
              <a:rPr lang="en-US" sz="1200" dirty="0" smtClean="0">
                <a:solidFill>
                  <a:schemeClr val="tx1"/>
                </a:solidFill>
              </a:rPr>
              <a:t>Negotiating and supporting others.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Emotional: </a:t>
            </a:r>
            <a:r>
              <a:rPr lang="en-US" sz="1200" dirty="0" smtClean="0">
                <a:solidFill>
                  <a:schemeClr val="tx1"/>
                </a:solidFill>
              </a:rPr>
              <a:t>Perseverance and determination.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  <a:r>
              <a:rPr lang="en-US" sz="1200" dirty="0" smtClean="0">
                <a:solidFill>
                  <a:schemeClr val="tx1"/>
                </a:solidFill>
              </a:rPr>
              <a:t>Why not practice relay racing on the yard with your friends at lunch and break times!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Watch Usain Bolt achieve a world record!</a:t>
            </a:r>
          </a:p>
          <a:p>
            <a:r>
              <a:rPr lang="en-US" sz="12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en-US" sz="1200" dirty="0" smtClean="0">
                <a:solidFill>
                  <a:schemeClr val="tx1"/>
                </a:solidFill>
                <a:hlinkClick r:id="rId6"/>
              </a:rPr>
              <a:t>www.youtubekids.com/watch?v=93dC0o2aHto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380" y="3921537"/>
            <a:ext cx="3735977" cy="2826023"/>
          </a:xfrm>
          <a:prstGeom prst="rect">
            <a:avLst/>
          </a:prstGeom>
          <a:solidFill>
            <a:srgbClr val="66FF19"/>
          </a:solidFill>
          <a:ln>
            <a:solidFill>
              <a:srgbClr val="66F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Topic</a:t>
            </a:r>
            <a:r>
              <a:rPr lang="en-US" sz="1200" b="1" u="sng" dirty="0">
                <a:solidFill>
                  <a:schemeClr val="tx1"/>
                </a:solidFill>
              </a:rPr>
              <a:t>: </a:t>
            </a:r>
            <a:r>
              <a:rPr lang="en-US" sz="1200" b="1" dirty="0" smtClean="0">
                <a:solidFill>
                  <a:schemeClr val="tx1"/>
                </a:solidFill>
              </a:rPr>
              <a:t>Fitness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Concept: </a:t>
            </a:r>
            <a:r>
              <a:rPr lang="en-US" sz="1200" b="1" dirty="0" smtClean="0">
                <a:solidFill>
                  <a:schemeClr val="tx1"/>
                </a:solidFill>
              </a:rPr>
              <a:t>Fundamentals</a:t>
            </a: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endParaRPr lang="en-US" sz="1200" b="1" u="sng" dirty="0">
              <a:solidFill>
                <a:schemeClr val="tx1"/>
              </a:solidFill>
            </a:endParaRPr>
          </a:p>
          <a:p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u="sng" dirty="0" smtClean="0">
                <a:solidFill>
                  <a:schemeClr val="tx1"/>
                </a:solidFill>
              </a:rPr>
              <a:t>Skills </a:t>
            </a:r>
            <a:r>
              <a:rPr lang="en-US" sz="1200" b="1" u="sng" dirty="0">
                <a:solidFill>
                  <a:schemeClr val="tx1"/>
                </a:solidFill>
              </a:rPr>
              <a:t>Needed: </a:t>
            </a:r>
            <a:endParaRPr lang="en-US" sz="1200" b="1" u="sng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Physical: </a:t>
            </a:r>
            <a:r>
              <a:rPr lang="en-US" sz="1200" dirty="0" smtClean="0">
                <a:solidFill>
                  <a:schemeClr val="tx1"/>
                </a:solidFill>
              </a:rPr>
              <a:t>Strength, speed, power and agility.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Social: </a:t>
            </a:r>
            <a:r>
              <a:rPr lang="en-US" sz="1200" dirty="0" smtClean="0">
                <a:solidFill>
                  <a:schemeClr val="tx1"/>
                </a:solidFill>
              </a:rPr>
              <a:t>Working collaboratively and encouraging others.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Emotional: </a:t>
            </a:r>
            <a:r>
              <a:rPr lang="en-US" sz="1200" dirty="0" smtClean="0">
                <a:solidFill>
                  <a:schemeClr val="tx1"/>
                </a:solidFill>
              </a:rPr>
              <a:t>Perseverance and analysing scores.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Recommendations: </a:t>
            </a:r>
            <a:r>
              <a:rPr lang="en-US" sz="1200" dirty="0" smtClean="0">
                <a:solidFill>
                  <a:schemeClr val="tx1"/>
                </a:solidFill>
              </a:rPr>
              <a:t>There are so many different ways you can practice your fitness skills! Why not try a bleep test at home? Follow the link to see how to complete a successful bleep test.</a:t>
            </a:r>
          </a:p>
          <a:p>
            <a:r>
              <a:rPr lang="en-US" sz="1200" dirty="0">
                <a:solidFill>
                  <a:schemeClr val="tx1"/>
                </a:solidFill>
                <a:hlinkClick r:id="rId7"/>
              </a:rPr>
              <a:t>https://</a:t>
            </a:r>
            <a:r>
              <a:rPr lang="en-US" sz="1200" dirty="0" smtClean="0">
                <a:solidFill>
                  <a:schemeClr val="tx1"/>
                </a:solidFill>
                <a:hlinkClick r:id="rId7"/>
              </a:rPr>
              <a:t>www.youtubekids.com/watch?v=SkdS0tS02h0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11" name="Picture 4" descr="Michael Jordan | Biography, Stats, &amp; Facts | Britannic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4" r="17782" b="13173"/>
          <a:stretch/>
        </p:blipFill>
        <p:spPr bwMode="auto">
          <a:xfrm>
            <a:off x="2808514" y="100056"/>
            <a:ext cx="1214843" cy="136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llie Roebuck: Player profil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82" t="5490" r="23861" b="16706"/>
          <a:stretch/>
        </p:blipFill>
        <p:spPr bwMode="auto">
          <a:xfrm>
            <a:off x="6952129" y="100056"/>
            <a:ext cx="1068464" cy="155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Simone Biles Takes the Bronze | The New Yorke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4" t="3422" r="32976" b="42785"/>
          <a:stretch/>
        </p:blipFill>
        <p:spPr bwMode="auto">
          <a:xfrm>
            <a:off x="10741126" y="100055"/>
            <a:ext cx="1299756" cy="98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On This Day in 2015: Mo Farah wins 10,000 World Championships title |  Shropshire Star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3" t="7643" r="19428" b="23266"/>
          <a:stretch/>
        </p:blipFill>
        <p:spPr bwMode="auto">
          <a:xfrm>
            <a:off x="2409203" y="3923977"/>
            <a:ext cx="1614153" cy="115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Usain Bolt record collection: the sprint king's greatest hits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7" t="10625" r="56610" b="30667"/>
          <a:stretch/>
        </p:blipFill>
        <p:spPr bwMode="auto">
          <a:xfrm>
            <a:off x="6637563" y="3921537"/>
            <a:ext cx="1383030" cy="106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Small Rounders Games - Rounders England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4" t="11670" r="12037" b="60606"/>
          <a:stretch/>
        </p:blipFill>
        <p:spPr bwMode="auto">
          <a:xfrm>
            <a:off x="9863730" y="3986805"/>
            <a:ext cx="2177152" cy="75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32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816" y="77165"/>
            <a:ext cx="3735977" cy="2861977"/>
          </a:xfrm>
          <a:prstGeom prst="rect">
            <a:avLst/>
          </a:prstGeom>
          <a:solidFill>
            <a:srgbClr val="68C8AA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Tag Rugby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Throwing,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catching, dodging and scoring.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 and communication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honesty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respect.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enjoyed working in a team doing this team based sport then you may enjoy: football, hockey, basketball or netball!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out England’s rugby team!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www.youtubekids.com/watch?v=bTHFHtQIaQw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613" y="3105257"/>
            <a:ext cx="9313817" cy="646331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Subject: Y5/6 Physical Education (PE) Cycle B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8820" y="77165"/>
            <a:ext cx="3735977" cy="2861977"/>
          </a:xfrm>
          <a:prstGeom prst="rect">
            <a:avLst/>
          </a:prstGeom>
          <a:solidFill>
            <a:srgbClr val="FFFF99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Netball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Footwork, intercepting, dodging and shooting.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 and communication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honesty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fair play.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enjoy doing netball, why not try out for the Y5/6 netball team?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 look at the netball rules to have an even better understanding!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kids.kiddle.co/Netball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816" y="3917702"/>
            <a:ext cx="3735977" cy="2861977"/>
          </a:xfrm>
          <a:prstGeom prst="rect">
            <a:avLst/>
          </a:prstGeom>
          <a:solidFill>
            <a:srgbClr val="97E9ED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Fitness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Strength, speed, power and agility.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collaboratively and encouraging others.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 and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scores.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so many different ways you can practice your fitness skills! Why not try a bleep test at home? Follow the link to see how to complete a successful bleep test.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https://www.youtubekids.com/watch?v=SkdS0tS02h0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8821" y="3917702"/>
            <a:ext cx="3735977" cy="2861977"/>
          </a:xfrm>
          <a:prstGeom prst="rect">
            <a:avLst/>
          </a:prstGeom>
          <a:solidFill>
            <a:srgbClr val="CC99FF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Athletics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Pacing, relay changeovers and techniques.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Negotiating and supporting others.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Emotional: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Perseverance and determination.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not practice relay racing on the yard with your friends at lunch and break times!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Usain Bolt achieve a world record!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https://www.youtubekids.com/watch?v=93dC0o2aHto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7827" y="3917703"/>
            <a:ext cx="3735977" cy="2861977"/>
          </a:xfrm>
          <a:prstGeom prst="rect">
            <a:avLst/>
          </a:prstGeom>
          <a:solidFill>
            <a:srgbClr val="F96B6B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Cricket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Fundamentals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Needed: </a:t>
            </a: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 and short barrier, batting and catching.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 and communication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Thinking: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Observing and providing feedback, selecting and applying tactics.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your local cricket club!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https://www.ecb.co.uk/play/find-a-club/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7827" y="77165"/>
            <a:ext cx="3735977" cy="2861977"/>
          </a:xfrm>
          <a:prstGeom prst="rect">
            <a:avLst/>
          </a:prstGeom>
          <a:solidFill>
            <a:srgbClr val="FFCCFF"/>
          </a:solidFill>
          <a:ln>
            <a:solidFill>
              <a:srgbClr val="68C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Topic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Gymnastics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Concept: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Body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Needed: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Various rolls, balances, cartwheels and counter balances and tension.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Responsibility, collaboration and communication.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Thinking: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Selecting and applying, observing and providing feedback.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enjoy gymnastics, why not try out doing some yoga at home? Not only is this practicing mindfulness but you can make your balancing even better!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Four Bath Rugby players in the mix to play for England against Scotland in  Six Nations - Bath Chronic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30" y="77165"/>
            <a:ext cx="2107660" cy="112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Netball: How England's women made history at the Gold Coast! - CBBC  Newsroun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520" y="77165"/>
            <a:ext cx="1840277" cy="103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Male gymnasts: 'an honor' to stand with women who endured sex abus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774" y="77165"/>
            <a:ext cx="1705030" cy="80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On This Day in 2015: Mo Farah wins 10,000 World Championships title |  Shropshire Sta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3" t="7643" r="19428" b="23266"/>
          <a:stretch/>
        </p:blipFill>
        <p:spPr bwMode="auto">
          <a:xfrm>
            <a:off x="2291637" y="3917702"/>
            <a:ext cx="1614153" cy="115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Usain Bolt record collection: the sprint king's greatest hits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7" t="10625" r="56610" b="30667"/>
          <a:stretch/>
        </p:blipFill>
        <p:spPr bwMode="auto">
          <a:xfrm>
            <a:off x="6541767" y="3917702"/>
            <a:ext cx="1383030" cy="106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Morgan Says The IPL Is 'A Vehicle' For The Benefit Of England Cricket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8575" r="13059" b="12359"/>
          <a:stretch/>
        </p:blipFill>
        <p:spPr bwMode="auto">
          <a:xfrm>
            <a:off x="9811745" y="3917702"/>
            <a:ext cx="2132059" cy="114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68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853f81-70ba-4816-b006-92c8a11a9a30" xsi:nil="true"/>
    <lcf76f155ced4ddcb4097134ff3c332f xmlns="6bfe34b0-8285-4faf-89ce-afee5764f9c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D61554D32F54A8E2549AB33328B65" ma:contentTypeVersion="17" ma:contentTypeDescription="Create a new document." ma:contentTypeScope="" ma:versionID="24036f0561d187136eb8ef9b2f2b1d0f">
  <xsd:schema xmlns:xsd="http://www.w3.org/2001/XMLSchema" xmlns:xs="http://www.w3.org/2001/XMLSchema" xmlns:p="http://schemas.microsoft.com/office/2006/metadata/properties" xmlns:ns2="6bfe34b0-8285-4faf-89ce-afee5764f9cd" xmlns:ns3="b3853f81-70ba-4816-b006-92c8a11a9a30" targetNamespace="http://schemas.microsoft.com/office/2006/metadata/properties" ma:root="true" ma:fieldsID="f0400e9ae6d5368d58a9a0194d257a06" ns2:_="" ns3:_="">
    <xsd:import namespace="6bfe34b0-8285-4faf-89ce-afee5764f9cd"/>
    <xsd:import namespace="b3853f81-70ba-4816-b006-92c8a11a9a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e34b0-8285-4faf-89ce-afee5764f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53f81-70ba-4816-b006-92c8a11a9a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acd3d6-2f2d-42d9-a2c5-476c3880d4c7}" ma:internalName="TaxCatchAll" ma:showField="CatchAllData" ma:web="b3853f81-70ba-4816-b006-92c8a11a9a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F9920B-C0D4-46F0-9A0D-25A432C02D76}">
  <ds:schemaRefs>
    <ds:schemaRef ds:uri="http://schemas.microsoft.com/office/2006/metadata/properties"/>
    <ds:schemaRef ds:uri="http://schemas.microsoft.com/office/2006/documentManagement/types"/>
    <ds:schemaRef ds:uri="b3853f81-70ba-4816-b006-92c8a11a9a30"/>
    <ds:schemaRef ds:uri="http://purl.org/dc/terms/"/>
    <ds:schemaRef ds:uri="http://purl.org/dc/dcmitype/"/>
    <ds:schemaRef ds:uri="http://schemas.openxmlformats.org/package/2006/metadata/core-properties"/>
    <ds:schemaRef ds:uri="6bfe34b0-8285-4faf-89ce-afee5764f9cd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7AF9E0-2665-452E-B7FB-1D964F9D95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B423A-877F-46F8-B3D0-BEF43A0CD2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fe34b0-8285-4faf-89ce-afee5764f9cd"/>
    <ds:schemaRef ds:uri="b3853f81-70ba-4816-b006-92c8a11a9a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Widescreen</PresentationFormat>
  <Paragraphs>170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Yule-Barnett</dc:creator>
  <cp:lastModifiedBy>Jane Loader</cp:lastModifiedBy>
  <cp:revision>2</cp:revision>
  <dcterms:created xsi:type="dcterms:W3CDTF">2022-05-06T10:50:27Z</dcterms:created>
  <dcterms:modified xsi:type="dcterms:W3CDTF">2022-10-10T13:10:34Z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0x010100F62D61554D32F54A8E2549AB33328B65</vt:lpwstr>
  </property>
</Properties>
</file>